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 id="2147483725" r:id="rId4"/>
  </p:sldMasterIdLst>
  <p:notesMasterIdLst>
    <p:notesMasterId r:id="rId26"/>
  </p:notesMasterIdLst>
  <p:sldIdLst>
    <p:sldId id="344" r:id="rId5"/>
    <p:sldId id="352" r:id="rId6"/>
    <p:sldId id="353" r:id="rId7"/>
    <p:sldId id="356" r:id="rId8"/>
    <p:sldId id="357" r:id="rId9"/>
    <p:sldId id="366" r:id="rId10"/>
    <p:sldId id="347" r:id="rId11"/>
    <p:sldId id="358" r:id="rId12"/>
    <p:sldId id="362" r:id="rId13"/>
    <p:sldId id="363" r:id="rId14"/>
    <p:sldId id="364" r:id="rId15"/>
    <p:sldId id="365" r:id="rId16"/>
    <p:sldId id="368" r:id="rId17"/>
    <p:sldId id="369" r:id="rId18"/>
    <p:sldId id="370" r:id="rId19"/>
    <p:sldId id="371" r:id="rId20"/>
    <p:sldId id="372" r:id="rId21"/>
    <p:sldId id="373" r:id="rId22"/>
    <p:sldId id="378" r:id="rId23"/>
    <p:sldId id="377" r:id="rId24"/>
    <p:sldId id="3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99"/>
    <a:srgbClr val="C3371B"/>
    <a:srgbClr val="1A9A97"/>
    <a:srgbClr val="008080"/>
    <a:srgbClr val="DE54D4"/>
    <a:srgbClr val="57A972"/>
    <a:srgbClr val="D6D63A"/>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showGuides="1">
      <p:cViewPr varScale="1">
        <p:scale>
          <a:sx n="73" d="100"/>
          <a:sy n="73" d="100"/>
        </p:scale>
        <p:origin x="-22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9E306-E195-4430-AE35-6F66C9DAB8E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5865CFA5-62C9-469B-A374-469957BA4F97}">
      <dgm:prSet/>
      <dgm:spPr/>
      <dgm:t>
        <a:bodyPr/>
        <a:lstStyle/>
        <a:p>
          <a:pPr rtl="0"/>
          <a:r>
            <a:rPr lang="en-US" dirty="0" smtClean="0">
              <a:solidFill>
                <a:srgbClr val="FFCC00"/>
              </a:solidFill>
              <a:latin typeface="Times New Roman" pitchFamily="18" charset="0"/>
              <a:cs typeface="Times New Roman" pitchFamily="18" charset="0"/>
            </a:rPr>
            <a:t>WELCOME TO HMP VOCATIONAL TRAINING INSTITUTE, KHAROD</a:t>
          </a:r>
          <a:endParaRPr lang="en-US" dirty="0">
            <a:solidFill>
              <a:srgbClr val="FFCC00"/>
            </a:solidFill>
            <a:latin typeface="Times New Roman" pitchFamily="18" charset="0"/>
            <a:cs typeface="Times New Roman" pitchFamily="18" charset="0"/>
          </a:endParaRPr>
        </a:p>
      </dgm:t>
    </dgm:pt>
    <dgm:pt modelId="{D9128D71-3AB7-4290-8766-AE0683478673}" type="parTrans" cxnId="{04413EC9-59BE-485F-A5D2-03B84822C4AF}">
      <dgm:prSet/>
      <dgm:spPr/>
      <dgm:t>
        <a:bodyPr/>
        <a:lstStyle/>
        <a:p>
          <a:endParaRPr lang="en-IN"/>
        </a:p>
      </dgm:t>
    </dgm:pt>
    <dgm:pt modelId="{BAC796D9-0F06-49B8-BD7E-6A27E2DB83F3}" type="sibTrans" cxnId="{04413EC9-59BE-485F-A5D2-03B84822C4AF}">
      <dgm:prSet/>
      <dgm:spPr/>
      <dgm:t>
        <a:bodyPr/>
        <a:lstStyle/>
        <a:p>
          <a:endParaRPr lang="en-IN"/>
        </a:p>
      </dgm:t>
    </dgm:pt>
    <dgm:pt modelId="{65F41FDD-6E01-4CB2-9EC0-1701A0607F0B}" type="pres">
      <dgm:prSet presAssocID="{E0A9E306-E195-4430-AE35-6F66C9DAB8E4}" presName="linearFlow" presStyleCnt="0">
        <dgm:presLayoutVars>
          <dgm:dir/>
          <dgm:resizeHandles val="exact"/>
        </dgm:presLayoutVars>
      </dgm:prSet>
      <dgm:spPr/>
      <dgm:t>
        <a:bodyPr/>
        <a:lstStyle/>
        <a:p>
          <a:endParaRPr lang="en-IN"/>
        </a:p>
      </dgm:t>
    </dgm:pt>
    <dgm:pt modelId="{ED85EC1F-AA65-4346-B4B0-AC1A64E9B458}" type="pres">
      <dgm:prSet presAssocID="{5865CFA5-62C9-469B-A374-469957BA4F97}" presName="composite" presStyleCnt="0"/>
      <dgm:spPr/>
    </dgm:pt>
    <dgm:pt modelId="{557BD7C4-E183-4181-9193-038639229A42}" type="pres">
      <dgm:prSet presAssocID="{5865CFA5-62C9-469B-A374-469957BA4F97}" presName="imgShp" presStyleLbl="fgImgPlace1" presStyleIdx="0" presStyleCnt="1" custScaleX="107232" custLinFactNeighborX="-57474"/>
      <dgm:spPr>
        <a:blipFill rotWithShape="0">
          <a:blip xmlns:r="http://schemas.openxmlformats.org/officeDocument/2006/relationships" r:embed="rId1"/>
          <a:stretch>
            <a:fillRect/>
          </a:stretch>
        </a:blipFill>
      </dgm:spPr>
    </dgm:pt>
    <dgm:pt modelId="{D8535152-00FE-4B33-AF6B-47A890025206}" type="pres">
      <dgm:prSet presAssocID="{5865CFA5-62C9-469B-A374-469957BA4F97}" presName="txShp" presStyleLbl="node1" presStyleIdx="0" presStyleCnt="1" custScaleX="136692">
        <dgm:presLayoutVars>
          <dgm:bulletEnabled val="1"/>
        </dgm:presLayoutVars>
      </dgm:prSet>
      <dgm:spPr/>
      <dgm:t>
        <a:bodyPr/>
        <a:lstStyle/>
        <a:p>
          <a:endParaRPr lang="en-IN"/>
        </a:p>
      </dgm:t>
    </dgm:pt>
  </dgm:ptLst>
  <dgm:cxnLst>
    <dgm:cxn modelId="{C4469B74-31F5-4F7B-898B-2383837C6FD1}" type="presOf" srcId="{E0A9E306-E195-4430-AE35-6F66C9DAB8E4}" destId="{65F41FDD-6E01-4CB2-9EC0-1701A0607F0B}" srcOrd="0" destOrd="0" presId="urn:microsoft.com/office/officeart/2005/8/layout/vList3"/>
    <dgm:cxn modelId="{04413EC9-59BE-485F-A5D2-03B84822C4AF}" srcId="{E0A9E306-E195-4430-AE35-6F66C9DAB8E4}" destId="{5865CFA5-62C9-469B-A374-469957BA4F97}" srcOrd="0" destOrd="0" parTransId="{D9128D71-3AB7-4290-8766-AE0683478673}" sibTransId="{BAC796D9-0F06-49B8-BD7E-6A27E2DB83F3}"/>
    <dgm:cxn modelId="{9CC78AAE-41C6-49F0-9DAE-F6B280EF5240}" type="presOf" srcId="{5865CFA5-62C9-469B-A374-469957BA4F97}" destId="{D8535152-00FE-4B33-AF6B-47A890025206}" srcOrd="0" destOrd="0" presId="urn:microsoft.com/office/officeart/2005/8/layout/vList3"/>
    <dgm:cxn modelId="{5E2DC6D0-F50A-4C30-ACA4-87B3D0526DD6}" type="presParOf" srcId="{65F41FDD-6E01-4CB2-9EC0-1701A0607F0B}" destId="{ED85EC1F-AA65-4346-B4B0-AC1A64E9B458}" srcOrd="0" destOrd="0" presId="urn:microsoft.com/office/officeart/2005/8/layout/vList3"/>
    <dgm:cxn modelId="{7DACEEDF-6BE6-4683-9C72-E3035924ACA7}" type="presParOf" srcId="{ED85EC1F-AA65-4346-B4B0-AC1A64E9B458}" destId="{557BD7C4-E183-4181-9193-038639229A42}" srcOrd="0" destOrd="0" presId="urn:microsoft.com/office/officeart/2005/8/layout/vList3"/>
    <dgm:cxn modelId="{EA69B5C4-C8E9-4F25-8D1A-CE0175835984}" type="presParOf" srcId="{ED85EC1F-AA65-4346-B4B0-AC1A64E9B458}" destId="{D8535152-00FE-4B33-AF6B-47A890025206}"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6/19/2021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44A3A0-20AD-480A-948D-202AE98D5B99}"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44A3A0-20AD-480A-948D-202AE98D5B99}" type="slidenum">
              <a:rPr lang="en-US" smtClean="0"/>
              <a:pPr>
                <a:defRPr/>
              </a:pPr>
              <a:t>17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44A3A0-20AD-480A-948D-202AE98D5B99}" type="slidenum">
              <a:rPr lang="en-US" smtClean="0"/>
              <a:pPr>
                <a:defRPr/>
              </a:pPr>
              <a:t>18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44A3A0-20AD-480A-948D-202AE98D5B99}" type="slidenum">
              <a:rPr lang="en-US" smtClean="0"/>
              <a:pPr>
                <a:defRPr/>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476917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 xmlns:a16="http://schemas.microsoft.com/office/drawing/2014/main" id="{FB08BDAF-A042-4560-BBD8-F1CA5D9DB155}"/>
              </a:ext>
            </a:extLst>
          </p:cNvPr>
          <p:cNvSpPr>
            <a:spLocks noGrp="1"/>
          </p:cNvSpPr>
          <p:nvPr>
            <p:ph type="pic" sz="quarter" idx="17" hasCustomPrompt="1"/>
          </p:nvPr>
        </p:nvSpPr>
        <p:spPr>
          <a:xfrm>
            <a:off x="7690341" y="2999128"/>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Picture Placeholder 19">
            <a:extLst>
              <a:ext uri="{FF2B5EF4-FFF2-40B4-BE49-F238E27FC236}">
                <a16:creationId xmlns="" xmlns:a16="http://schemas.microsoft.com/office/drawing/2014/main" id="{E375B096-EBDB-4C71-BACA-9F780BF70233}"/>
              </a:ext>
            </a:extLst>
          </p:cNvPr>
          <p:cNvSpPr>
            <a:spLocks noGrp="1"/>
          </p:cNvSpPr>
          <p:nvPr>
            <p:ph type="pic" sz="quarter" idx="18" hasCustomPrompt="1"/>
          </p:nvPr>
        </p:nvSpPr>
        <p:spPr>
          <a:xfrm>
            <a:off x="4674653" y="3623107"/>
            <a:ext cx="2785716" cy="2770089"/>
          </a:xfrm>
          <a:custGeom>
            <a:avLst/>
            <a:gdLst>
              <a:gd name="connsiteX0" fmla="*/ 1137861 w 2785716"/>
              <a:gd name="connsiteY0" fmla="*/ 0 h 2770089"/>
              <a:gd name="connsiteX1" fmla="*/ 2785716 w 2785716"/>
              <a:gd name="connsiteY1" fmla="*/ 1140221 h 2770089"/>
              <a:gd name="connsiteX2" fmla="*/ 1657942 w 2785716"/>
              <a:gd name="connsiteY2" fmla="*/ 2770089 h 2770089"/>
              <a:gd name="connsiteX3" fmla="*/ 1626789 w 2785716"/>
              <a:gd name="connsiteY3" fmla="*/ 2770089 h 2770089"/>
              <a:gd name="connsiteX4" fmla="*/ 0 w 2785716"/>
              <a:gd name="connsiteY4" fmla="*/ 1644444 h 277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716" h="2770089">
                <a:moveTo>
                  <a:pt x="1137861" y="0"/>
                </a:moveTo>
                <a:lnTo>
                  <a:pt x="2785716" y="1140221"/>
                </a:lnTo>
                <a:lnTo>
                  <a:pt x="1657942" y="2770089"/>
                </a:lnTo>
                <a:lnTo>
                  <a:pt x="1626789" y="2770089"/>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Picture Placeholder 18">
            <a:extLst>
              <a:ext uri="{FF2B5EF4-FFF2-40B4-BE49-F238E27FC236}">
                <a16:creationId xmlns="" xmlns:a16="http://schemas.microsoft.com/office/drawing/2014/main" id="{31F3A08B-34AD-476C-9953-B19BAF7F628C}"/>
              </a:ext>
            </a:extLst>
          </p:cNvPr>
          <p:cNvSpPr>
            <a:spLocks noGrp="1"/>
          </p:cNvSpPr>
          <p:nvPr>
            <p:ph type="pic" sz="quarter" idx="19" hasCustomPrompt="1"/>
          </p:nvPr>
        </p:nvSpPr>
        <p:spPr>
          <a:xfrm>
            <a:off x="8893127" y="1209715"/>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8" name="Picture Placeholder 17">
            <a:extLst>
              <a:ext uri="{FF2B5EF4-FFF2-40B4-BE49-F238E27FC236}">
                <a16:creationId xmlns="" xmlns:a16="http://schemas.microsoft.com/office/drawing/2014/main" id="{164DE5B1-7A92-485E-BF4B-DC34DB0ECFFE}"/>
              </a:ext>
            </a:extLst>
          </p:cNvPr>
          <p:cNvSpPr>
            <a:spLocks noGrp="1"/>
          </p:cNvSpPr>
          <p:nvPr>
            <p:ph type="pic" sz="quarter" idx="20" hasCustomPrompt="1"/>
          </p:nvPr>
        </p:nvSpPr>
        <p:spPr>
          <a:xfrm>
            <a:off x="5877439" y="1833693"/>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Freeform: Shape 5">
            <a:extLst>
              <a:ext uri="{FF2B5EF4-FFF2-40B4-BE49-F238E27FC236}">
                <a16:creationId xmlns="" xmlns:a16="http://schemas.microsoft.com/office/drawing/2014/main" id="{D6D283E2-312F-41C5-9422-DB6C85B4455D}"/>
              </a:ext>
            </a:extLst>
          </p:cNvPr>
          <p:cNvSpPr/>
          <p:nvPr userDrawn="1"/>
        </p:nvSpPr>
        <p:spPr>
          <a:xfrm flipH="1">
            <a:off x="9483952" y="2398143"/>
            <a:ext cx="2708047" cy="3413083"/>
          </a:xfrm>
          <a:custGeom>
            <a:avLst/>
            <a:gdLst>
              <a:gd name="connsiteX0" fmla="*/ 0 w 2708047"/>
              <a:gd name="connsiteY0" fmla="*/ 0 h 3335839"/>
              <a:gd name="connsiteX1" fmla="*/ 347734 w 2708047"/>
              <a:gd name="connsiteY1" fmla="*/ 0 h 3335839"/>
              <a:gd name="connsiteX2" fmla="*/ 2708047 w 2708047"/>
              <a:gd name="connsiteY2" fmla="*/ 3335839 h 3335839"/>
              <a:gd name="connsiteX3" fmla="*/ 0 w 2708047"/>
              <a:gd name="connsiteY3" fmla="*/ 3335839 h 3335839"/>
            </a:gdLst>
            <a:ahLst/>
            <a:cxnLst>
              <a:cxn ang="0">
                <a:pos x="connsiteX0" y="connsiteY0"/>
              </a:cxn>
              <a:cxn ang="0">
                <a:pos x="connsiteX1" y="connsiteY1"/>
              </a:cxn>
              <a:cxn ang="0">
                <a:pos x="connsiteX2" y="connsiteY2"/>
              </a:cxn>
              <a:cxn ang="0">
                <a:pos x="connsiteX3" y="connsiteY3"/>
              </a:cxn>
            </a:cxnLst>
            <a:rect l="l" t="t" r="r" b="b"/>
            <a:pathLst>
              <a:path w="2708047" h="3335839">
                <a:moveTo>
                  <a:pt x="0" y="0"/>
                </a:moveTo>
                <a:lnTo>
                  <a:pt x="347734" y="0"/>
                </a:lnTo>
                <a:lnTo>
                  <a:pt x="2708047" y="3335839"/>
                </a:lnTo>
                <a:lnTo>
                  <a:pt x="0" y="33358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B1AAC7CE-37C6-4882-8A2F-D617C7403A00}"/>
              </a:ext>
            </a:extLst>
          </p:cNvPr>
          <p:cNvSpPr/>
          <p:nvPr userDrawn="1"/>
        </p:nvSpPr>
        <p:spPr>
          <a:xfrm flipH="1">
            <a:off x="0" y="1819635"/>
            <a:ext cx="6869544" cy="3399346"/>
          </a:xfrm>
          <a:custGeom>
            <a:avLst/>
            <a:gdLst>
              <a:gd name="connsiteX0" fmla="*/ 6869544 w 6869544"/>
              <a:gd name="connsiteY0" fmla="*/ 0 h 3399346"/>
              <a:gd name="connsiteX1" fmla="*/ 0 w 6869544"/>
              <a:gd name="connsiteY1" fmla="*/ 0 h 3399346"/>
              <a:gd name="connsiteX2" fmla="*/ 2360312 w 6869544"/>
              <a:gd name="connsiteY2" fmla="*/ 3399346 h 3399346"/>
              <a:gd name="connsiteX3" fmla="*/ 6869544 w 6869544"/>
              <a:gd name="connsiteY3" fmla="*/ 3399346 h 3399346"/>
            </a:gdLst>
            <a:ahLst/>
            <a:cxnLst>
              <a:cxn ang="0">
                <a:pos x="connsiteX0" y="connsiteY0"/>
              </a:cxn>
              <a:cxn ang="0">
                <a:pos x="connsiteX1" y="connsiteY1"/>
              </a:cxn>
              <a:cxn ang="0">
                <a:pos x="connsiteX2" y="connsiteY2"/>
              </a:cxn>
              <a:cxn ang="0">
                <a:pos x="connsiteX3" y="connsiteY3"/>
              </a:cxn>
            </a:cxnLst>
            <a:rect l="l" t="t" r="r" b="b"/>
            <a:pathLst>
              <a:path w="6869544" h="3399346">
                <a:moveTo>
                  <a:pt x="6869544" y="0"/>
                </a:moveTo>
                <a:lnTo>
                  <a:pt x="0" y="0"/>
                </a:lnTo>
                <a:lnTo>
                  <a:pt x="2360312" y="3399346"/>
                </a:lnTo>
                <a:lnTo>
                  <a:pt x="6869544" y="33993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 xmlns:p14="http://schemas.microsoft.com/office/powerpoint/2010/main" val="11995856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926674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ABD26266-8DF8-4F9E-8108-90547D7F6DB4}"/>
              </a:ext>
            </a:extLst>
          </p:cNvPr>
          <p:cNvGrpSpPr/>
          <p:nvPr userDrawn="1"/>
        </p:nvGrpSpPr>
        <p:grpSpPr>
          <a:xfrm>
            <a:off x="9613650" y="2003247"/>
            <a:ext cx="2578350" cy="4052320"/>
            <a:chOff x="9508727" y="2147107"/>
            <a:chExt cx="2683273" cy="4217224"/>
          </a:xfrm>
        </p:grpSpPr>
        <p:sp>
          <p:nvSpPr>
            <p:cNvPr id="11" name="Freeform: Shape 10">
              <a:extLst>
                <a:ext uri="{FF2B5EF4-FFF2-40B4-BE49-F238E27FC236}">
                  <a16:creationId xmlns="" xmlns:a16="http://schemas.microsoft.com/office/drawing/2014/main" id="{27F633FE-376E-404F-91E4-885447763090}"/>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 xmlns:a16="http://schemas.microsoft.com/office/drawing/2014/main" id="{400AA72A-9E73-4E92-9A24-FC8789F6DFA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 xmlns:a16="http://schemas.microsoft.com/office/drawing/2014/main" id="{46BD5C51-A833-433E-BB70-71DFE09A603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14" name="Freeform: Shape 13">
              <a:extLst>
                <a:ext uri="{FF2B5EF4-FFF2-40B4-BE49-F238E27FC236}">
                  <a16:creationId xmlns="" xmlns:a16="http://schemas.microsoft.com/office/drawing/2014/main" id="{F38E9B8E-66AA-4D07-8C4F-4CA5F018252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5" name="Freeform: Shape 14">
              <a:extLst>
                <a:ext uri="{FF2B5EF4-FFF2-40B4-BE49-F238E27FC236}">
                  <a16:creationId xmlns="" xmlns:a16="http://schemas.microsoft.com/office/drawing/2014/main" id="{3BC8E66A-1394-4D3C-B2E0-334A1F599DA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 xmlns:a16="http://schemas.microsoft.com/office/drawing/2014/main" id="{BD4802E1-A5FC-45E8-8180-8E940D832B5F}"/>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92825B71-4111-4DEB-8EF4-3C86689A682C}"/>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8" name="Rectangle 17">
            <a:extLst>
              <a:ext uri="{FF2B5EF4-FFF2-40B4-BE49-F238E27FC236}">
                <a16:creationId xmlns="" xmlns:a16="http://schemas.microsoft.com/office/drawing/2014/main" id="{23A80384-9207-4A80-9B70-A1F7CDE8F6C3}"/>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9" name="Oval 18">
            <a:extLst>
              <a:ext uri="{FF2B5EF4-FFF2-40B4-BE49-F238E27FC236}">
                <a16:creationId xmlns="" xmlns:a16="http://schemas.microsoft.com/office/drawing/2014/main" id="{4C416A75-B8CF-4929-BC37-2BBFEDC80AA1}"/>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Oval 9">
            <a:extLst>
              <a:ext uri="{FF2B5EF4-FFF2-40B4-BE49-F238E27FC236}">
                <a16:creationId xmlns="" xmlns:a16="http://schemas.microsoft.com/office/drawing/2014/main" id="{01AED590-6033-41B9-B612-A655FC2D2471}"/>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Picture Placeholder 2">
            <a:extLst>
              <a:ext uri="{FF2B5EF4-FFF2-40B4-BE49-F238E27FC236}">
                <a16:creationId xmlns="" xmlns:a16="http://schemas.microsoft.com/office/drawing/2014/main" id="{4BA74944-B383-469B-9810-16FAA4736103}"/>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23" name="Group 20">
            <a:extLst>
              <a:ext uri="{FF2B5EF4-FFF2-40B4-BE49-F238E27FC236}">
                <a16:creationId xmlns="" xmlns:a16="http://schemas.microsoft.com/office/drawing/2014/main" id="{73844864-235F-4E14-9FBA-EB17CB8C013A}"/>
              </a:ext>
            </a:extLst>
          </p:cNvPr>
          <p:cNvGrpSpPr/>
          <p:nvPr userDrawn="1"/>
        </p:nvGrpSpPr>
        <p:grpSpPr>
          <a:xfrm>
            <a:off x="7019112" y="2341950"/>
            <a:ext cx="1890758" cy="3323854"/>
            <a:chOff x="445712" y="1449040"/>
            <a:chExt cx="2113018" cy="3924176"/>
          </a:xfrm>
        </p:grpSpPr>
        <p:sp>
          <p:nvSpPr>
            <p:cNvPr id="24" name="Rounded Rectangle 21">
              <a:extLst>
                <a:ext uri="{FF2B5EF4-FFF2-40B4-BE49-F238E27FC236}">
                  <a16:creationId xmlns="" xmlns:a16="http://schemas.microsoft.com/office/drawing/2014/main" id="{A0C7D66C-8C6F-4B9E-8DC1-072BF2073C6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5" name="Rectangle 22">
              <a:extLst>
                <a:ext uri="{FF2B5EF4-FFF2-40B4-BE49-F238E27FC236}">
                  <a16:creationId xmlns="" xmlns:a16="http://schemas.microsoft.com/office/drawing/2014/main" id="{764ECC13-9256-4F74-B289-1001D8F2747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6" name="Group 23">
              <a:extLst>
                <a:ext uri="{FF2B5EF4-FFF2-40B4-BE49-F238E27FC236}">
                  <a16:creationId xmlns="" xmlns:a16="http://schemas.microsoft.com/office/drawing/2014/main" id="{808E2BAA-465D-4C79-8B44-51C252EE8A0B}"/>
                </a:ext>
              </a:extLst>
            </p:cNvPr>
            <p:cNvGrpSpPr/>
            <p:nvPr userDrawn="1"/>
          </p:nvGrpSpPr>
          <p:grpSpPr>
            <a:xfrm>
              <a:off x="1407705" y="5045834"/>
              <a:ext cx="211967" cy="211967"/>
              <a:chOff x="1549420" y="5712364"/>
              <a:chExt cx="312583" cy="312583"/>
            </a:xfrm>
          </p:grpSpPr>
          <p:sp>
            <p:nvSpPr>
              <p:cNvPr id="27" name="Oval 24">
                <a:extLst>
                  <a:ext uri="{FF2B5EF4-FFF2-40B4-BE49-F238E27FC236}">
                    <a16:creationId xmlns="" xmlns:a16="http://schemas.microsoft.com/office/drawing/2014/main" id="{2402E4F7-C37D-4790-B616-737E2810F7F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ounded Rectangle 25">
                <a:extLst>
                  <a:ext uri="{FF2B5EF4-FFF2-40B4-BE49-F238E27FC236}">
                    <a16:creationId xmlns="" xmlns:a16="http://schemas.microsoft.com/office/drawing/2014/main" id="{76D07C3D-86F4-43C7-B719-BBBFD744E10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9" name="Picture Placeholder 2">
            <a:extLst>
              <a:ext uri="{FF2B5EF4-FFF2-40B4-BE49-F238E27FC236}">
                <a16:creationId xmlns="" xmlns:a16="http://schemas.microsoft.com/office/drawing/2014/main" id="{1B67B68D-FEC5-42A8-B837-0016014A5CE9}"/>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0" name="Text Placeholder 9">
            <a:extLst>
              <a:ext uri="{FF2B5EF4-FFF2-40B4-BE49-F238E27FC236}">
                <a16:creationId xmlns="" xmlns:a16="http://schemas.microsoft.com/office/drawing/2014/main" id="{16F402C5-963E-430D-8D32-CCEA9657B818}"/>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4452834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86846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solidFill>
          <a:schemeClr val="accent1"/>
        </a:solidFill>
        <a:effectLst/>
      </p:bgPr>
    </p:bg>
    <p:spTree>
      <p:nvGrpSpPr>
        <p:cNvPr id="1" name=""/>
        <p:cNvGrpSpPr/>
        <p:nvPr/>
      </p:nvGrpSpPr>
      <p:grpSpPr>
        <a:xfrm>
          <a:off x="0" y="0"/>
          <a:ext cx="0" cy="0"/>
          <a:chOff x="0" y="0"/>
          <a:chExt cx="0" cy="0"/>
        </a:xfrm>
      </p:grpSpPr>
      <p:sp>
        <p:nvSpPr>
          <p:cNvPr id="2" name="Picture Placeholder 22">
            <a:extLst>
              <a:ext uri="{FF2B5EF4-FFF2-40B4-BE49-F238E27FC236}">
                <a16:creationId xmlns="" xmlns:a16="http://schemas.microsoft.com/office/drawing/2014/main" id="{E58C46AB-72B0-452F-8968-7F13D6C69330}"/>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 xmlns:p14="http://schemas.microsoft.com/office/powerpoint/2010/main" val="39188379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455743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0AE252F-2F95-498B-9748-639B6E78575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 xmlns:a16="http://schemas.microsoft.com/office/drawing/2014/main" id="{2000EF3A-BE58-433D-9D14-B9221C51EC72}"/>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7509740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163662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356993"/>
            <a:ext cx="12192000" cy="3501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 And Send To Back</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 xmlns:p14="http://schemas.microsoft.com/office/powerpoint/2010/main" val="26816873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748309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506671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96040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 xmlns:p14="http://schemas.microsoft.com/office/powerpoint/2010/main" val="24463927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 xmlns:p14="http://schemas.microsoft.com/office/powerpoint/2010/main" val="3136765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47202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47202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9D21D778-B565-4D7E-94D7-64010A445B68}" type="datetimeFigureOut">
              <a:rPr lang="en-US" smtClean="0"/>
              <a:pPr/>
              <a:t>6/19/2021</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kumimoji="0"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D21D778-B565-4D7E-94D7-64010A445B68}" type="datetimeFigureOut">
              <a:rPr lang="en-US" smtClean="0"/>
              <a:pPr/>
              <a:t>6/19/2021</a:t>
            </a:fld>
            <a:endParaRPr lang="en-US"/>
          </a:p>
        </p:txBody>
      </p:sp>
      <p:sp>
        <p:nvSpPr>
          <p:cNvPr id="9" name="Slide Number Placeholder 8"/>
          <p:cNvSpPr>
            <a:spLocks noGrp="1"/>
          </p:cNvSpPr>
          <p:nvPr>
            <p:ph type="sldNum" sz="quarter" idx="15"/>
          </p:nvPr>
        </p:nvSpPr>
        <p:spPr/>
        <p:txBody>
          <a:bodyPr rtlCol="0"/>
          <a:lstStyle/>
          <a:p>
            <a:fld id="{2C6B1FF6-39B9-40F5-8B67-33C6354A3D4F}" type="slidenum">
              <a:rPr kumimoji="0" lang="en-US" smtClean="0"/>
              <a:pPr/>
              <a:t>‹#›</a:t>
            </a:fld>
            <a:endParaRPr kumimoji="0" lang="en-US" dirty="0"/>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9D21D778-B565-4D7E-94D7-64010A445B68}" type="datetimeFigureOut">
              <a:rPr lang="en-US" smtClean="0"/>
              <a:pPr/>
              <a:t>6/19/2021</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kumimoji="0"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6/19/2021</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21D778-B565-4D7E-94D7-64010A445B68}" type="datetimeFigureOut">
              <a:rPr lang="en-US" smtClean="0"/>
              <a:pPr/>
              <a:t>6/19/2021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8993242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D21D778-B565-4D7E-94D7-64010A445B68}" type="datetimeFigureOut">
              <a:rPr lang="en-US" smtClean="0"/>
              <a:pPr/>
              <a:t>6/19/2021</a:t>
            </a:fld>
            <a:endParaRPr lang="en-US"/>
          </a:p>
        </p:txBody>
      </p:sp>
      <p:sp>
        <p:nvSpPr>
          <p:cNvPr id="7" name="Slide Number Placeholder 6"/>
          <p:cNvSpPr>
            <a:spLocks noGrp="1"/>
          </p:cNvSpPr>
          <p:nvPr>
            <p:ph type="sldNum" sz="quarter" idx="11"/>
          </p:nvPr>
        </p:nvSpPr>
        <p:spPr/>
        <p:txBody>
          <a:bodyPr rtlCol="0"/>
          <a:lstStyle/>
          <a:p>
            <a:fld id="{2C6B1FF6-39B9-40F5-8B67-33C6354A3D4F}" type="slidenum">
              <a:rPr kumimoji="0" lang="en-US" smtClean="0"/>
              <a:pPr/>
              <a:t>‹#›</a:t>
            </a:fld>
            <a:endParaRPr kumimoji="0" lang="en-US" dirty="0"/>
          </a:p>
        </p:txBody>
      </p:sp>
      <p:sp>
        <p:nvSpPr>
          <p:cNvPr id="8" name="Footer Placeholder 7"/>
          <p:cNvSpPr>
            <a:spLocks noGrp="1"/>
          </p:cNvSpPr>
          <p:nvPr>
            <p:ph type="ftr" sz="quarter" idx="12"/>
          </p:nvPr>
        </p:nvSpPr>
        <p:spPr/>
        <p:txBody>
          <a:bodyPr rtlCol="0"/>
          <a:lstStyle/>
          <a:p>
            <a:endParaRPr kumimoji="0" lang="en-US" dirty="0"/>
          </a:p>
        </p:txBody>
      </p:sp>
    </p:spTree>
  </p:cSld>
  <p:clrMapOvr>
    <a:masterClrMapping/>
  </p:clrMapOvr>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D778-B565-4D7E-94D7-64010A445B68}" type="datetimeFigureOut">
              <a:rPr lang="en-US" smtClean="0"/>
              <a:pPr/>
              <a:t>6/19/2021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D21D778-B565-4D7E-94D7-64010A445B68}" type="datetimeFigureOut">
              <a:rPr lang="en-US" smtClean="0"/>
              <a:pPr/>
              <a:t>6/19/2021</a:t>
            </a:fld>
            <a:endParaRPr lang="en-US"/>
          </a:p>
        </p:txBody>
      </p:sp>
      <p:sp>
        <p:nvSpPr>
          <p:cNvPr id="22" name="Slide Number Placeholder 21"/>
          <p:cNvSpPr>
            <a:spLocks noGrp="1"/>
          </p:cNvSpPr>
          <p:nvPr>
            <p:ph type="sldNum" sz="quarter" idx="15"/>
          </p:nvPr>
        </p:nvSpPr>
        <p:spPr/>
        <p:txBody>
          <a:bodyPr rtlCol="0"/>
          <a:lstStyle/>
          <a:p>
            <a:fld id="{2C6B1FF6-39B9-40F5-8B67-33C6354A3D4F}" type="slidenum">
              <a:rPr kumimoji="0" lang="en-US" smtClean="0"/>
              <a:pPr/>
              <a:t>‹#›</a:t>
            </a:fld>
            <a:endParaRPr kumimoji="0" lang="en-US" dirty="0">
              <a:solidFill>
                <a:schemeClr val="accent3">
                  <a:shade val="75000"/>
                </a:schemeClr>
              </a:solidFill>
            </a:endParaRPr>
          </a:p>
        </p:txBody>
      </p:sp>
      <p:sp>
        <p:nvSpPr>
          <p:cNvPr id="23" name="Footer Placeholder 22"/>
          <p:cNvSpPr>
            <a:spLocks noGrp="1"/>
          </p:cNvSpPr>
          <p:nvPr>
            <p:ph type="ftr" sz="quarter" idx="16"/>
          </p:nvPr>
        </p:nvSpPr>
        <p:spPr/>
        <p:txBody>
          <a:bodyPr rtlCol="0"/>
          <a:lstStyle/>
          <a:p>
            <a:endParaRPr kumimoji="0" lang="en-US" dirty="0"/>
          </a:p>
        </p:txBody>
      </p:sp>
    </p:spTree>
  </p:cSld>
  <p:clrMapOvr>
    <a:overrideClrMapping bg1="lt1" tx1="dk1" bg2="lt2" tx2="dk2" accent1="accent1" accent2="accent2" accent3="accent3" accent4="accent4" accent5="accent5" accent6="accent6" hlink="hlink" folHlink="folHlink"/>
  </p:clrMapOvr>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D21D778-B565-4D7E-94D7-64010A445B68}" type="datetimeFigureOut">
              <a:rPr lang="en-US" smtClean="0"/>
              <a:pPr/>
              <a:t>6/19/2021</a:t>
            </a:fld>
            <a:endParaRPr lang="en-US" dirty="0"/>
          </a:p>
        </p:txBody>
      </p:sp>
      <p:sp>
        <p:nvSpPr>
          <p:cNvPr id="18" name="Slide Number Placeholder 17"/>
          <p:cNvSpPr>
            <a:spLocks noGrp="1"/>
          </p:cNvSpPr>
          <p:nvPr>
            <p:ph type="sldNum" sz="quarter" idx="11"/>
          </p:nvPr>
        </p:nvSpPr>
        <p:spPr/>
        <p:txBody>
          <a:bodyPr rtlCol="0"/>
          <a:lstStyle/>
          <a:p>
            <a:fld id="{2C6B1FF6-39B9-40F5-8B67-33C6354A3D4F}" type="slidenum">
              <a:rPr kumimoji="0" lang="en-US" smtClean="0"/>
              <a:pPr/>
              <a:t>‹#›</a:t>
            </a:fld>
            <a:endParaRPr kumimoji="0" lang="en-US" dirty="0"/>
          </a:p>
        </p:txBody>
      </p:sp>
      <p:sp>
        <p:nvSpPr>
          <p:cNvPr id="21" name="Footer Placeholder 20"/>
          <p:cNvSpPr>
            <a:spLocks noGrp="1"/>
          </p:cNvSpPr>
          <p:nvPr>
            <p:ph type="ftr" sz="quarter" idx="12"/>
          </p:nvPr>
        </p:nvSpPr>
        <p:spPr/>
        <p:txBody>
          <a:bodyPr rtlCol="0"/>
          <a:lstStyle/>
          <a:p>
            <a:endParaRPr kumimoji="0" lang="en-US" dirty="0"/>
          </a:p>
        </p:txBody>
      </p:sp>
    </p:spTree>
  </p:cSld>
  <p:clrMapOvr>
    <a:masterClrMapping/>
  </p:clrMapOvr>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8993242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23200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47202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4496944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8394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23200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 xmlns:a16="http://schemas.microsoft.com/office/drawing/2014/main" id="{CA1A6E33-8A0F-4192-83F6-2FB90AE8DE70}"/>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 xmlns:a16="http://schemas.microsoft.com/office/drawing/2014/main" id="{B7332FD6-4CCE-4EA6-A914-847EA767CDE7}"/>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5A41DCAB-7A97-4D72-8703-2A5EBB6B4047}"/>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 xmlns:a16="http://schemas.microsoft.com/office/drawing/2014/main" id="{DE59F880-57D5-4D69-ADDA-A3030C94684E}"/>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7686641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343D5AB-FDE8-4863-8B0B-FF0EDBC68861}"/>
              </a:ext>
            </a:extLst>
          </p:cNvPr>
          <p:cNvSpPr/>
          <p:nvPr userDrawn="1"/>
        </p:nvSpPr>
        <p:spPr>
          <a:xfrm>
            <a:off x="3657599" y="1899950"/>
            <a:ext cx="7513502" cy="3290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A0C96F43-3876-47CC-B363-9FBE2E05752F}"/>
              </a:ext>
            </a:extLst>
          </p:cNvPr>
          <p:cNvSpPr/>
          <p:nvPr userDrawn="1"/>
        </p:nvSpPr>
        <p:spPr>
          <a:xfrm rot="20400000">
            <a:off x="1053734" y="2229400"/>
            <a:ext cx="2882538" cy="341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E4127DCA-3196-491D-86F7-98470FD4534B}"/>
              </a:ext>
            </a:extLst>
          </p:cNvPr>
          <p:cNvSpPr/>
          <p:nvPr userDrawn="1"/>
        </p:nvSpPr>
        <p:spPr>
          <a:xfrm rot="20640000">
            <a:off x="1079861" y="2203273"/>
            <a:ext cx="2882538" cy="3413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C0F3D9F4-8CA6-4676-B29C-CF1677EB90FF}"/>
              </a:ext>
            </a:extLst>
          </p:cNvPr>
          <p:cNvSpPr/>
          <p:nvPr userDrawn="1"/>
        </p:nvSpPr>
        <p:spPr>
          <a:xfrm rot="20971299">
            <a:off x="1114697" y="2133601"/>
            <a:ext cx="2882538" cy="3413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 xmlns:a16="http://schemas.microsoft.com/office/drawing/2014/main" id="{BCD635CC-1412-43AB-9F1C-D19087A8B8A1}"/>
              </a:ext>
            </a:extLst>
          </p:cNvPr>
          <p:cNvSpPr>
            <a:spLocks noGrp="1"/>
          </p:cNvSpPr>
          <p:nvPr>
            <p:ph type="pic" sz="quarter" idx="14" hasCustomPrompt="1"/>
          </p:nvPr>
        </p:nvSpPr>
        <p:spPr>
          <a:xfrm rot="20971299">
            <a:off x="1195968" y="2286619"/>
            <a:ext cx="2598070" cy="23550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Text Placeholder 9">
            <a:extLst>
              <a:ext uri="{FF2B5EF4-FFF2-40B4-BE49-F238E27FC236}">
                <a16:creationId xmlns="" xmlns:a16="http://schemas.microsoft.com/office/drawing/2014/main" id="{A92F2F0B-AB18-4F91-BFCD-5E07920CEC1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8332950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2044511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90" r:id="rId16"/>
    <p:sldLayoutId id="2147483687" r:id="rId17"/>
    <p:sldLayoutId id="2147483688" r:id="rId18"/>
    <p:sldLayoutId id="2147483671" r:id="rId19"/>
    <p:sldLayoutId id="2147483672" r:id="rId20"/>
    <p:sldLayoutId id="2147483692" r:id="rId2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6/19/2021</a:t>
            </a:fld>
            <a:endParaRPr lang="en-US" dirty="0">
              <a:solidFill>
                <a:schemeClr val="tx2"/>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ransition/>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jpeg"/><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26.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jpeg"/><Relationship Id="rId1" Type="http://schemas.openxmlformats.org/officeDocument/2006/relationships/slideLayout" Target="../slideLayouts/slideLayout26.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1.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36.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3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eg"/><Relationship Id="rId1" Type="http://schemas.openxmlformats.org/officeDocument/2006/relationships/slideLayout" Target="../slideLayouts/slideLayout26.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16" name="Diagram 15"/>
          <p:cNvGraphicFramePr/>
          <p:nvPr/>
        </p:nvGraphicFramePr>
        <p:xfrm>
          <a:off x="188258" y="0"/>
          <a:ext cx="10872651" cy="1662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95082" y="1701515"/>
            <a:ext cx="11196918" cy="461665"/>
          </a:xfrm>
          <a:prstGeom prst="rect">
            <a:avLst/>
          </a:prstGeom>
          <a:solidFill>
            <a:srgbClr val="FF9933"/>
          </a:solidFill>
          <a:ln>
            <a:noFill/>
          </a:ln>
        </p:spPr>
        <p:txBody>
          <a:bodyPr vert="horz" wrap="square" rtlCol="0">
            <a:spAutoFit/>
          </a:bodyPr>
          <a:lstStyle/>
          <a:p>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cs typeface="Arial" pitchFamily="34" charset="0"/>
              </a:rPr>
              <a:t> “</a:t>
            </a:r>
            <a:r>
              <a:rPr lang="en-US" sz="2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rPr>
              <a:t>MANAGED BY THE ANKLESHWAR PROGRESSIVE EDUCATIONAL TRUST</a:t>
            </a:r>
            <a:r>
              <a:rPr lang="en-US" sz="2400" b="1" u="sng"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pitchFamily="34" charset="0"/>
                <a:cs typeface="Arial" pitchFamily="34" charset="0"/>
              </a:rPr>
              <a:t>”</a:t>
            </a:r>
            <a:endParaRPr lang="en-IN"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Rectangle 5"/>
          <p:cNvSpPr/>
          <p:nvPr/>
        </p:nvSpPr>
        <p:spPr>
          <a:xfrm>
            <a:off x="0" y="2207622"/>
            <a:ext cx="12192000" cy="4650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Placeholder 4" descr="C:\Documents and Settings\Admin\Desktop\Latur_Jan.-11\Latur_Center_Album_10_11\Practical_Construction of Center\101_0041.JPG"/>
          <p:cNvPicPr>
            <a:picLocks noChangeAspect="1" noChangeArrowheads="1"/>
          </p:cNvPicPr>
          <p:nvPr/>
        </p:nvPicPr>
        <p:blipFill>
          <a:blip r:embed="rId7" cstate="print"/>
          <a:stretch>
            <a:fillRect/>
          </a:stretch>
        </p:blipFill>
        <p:spPr bwMode="auto">
          <a:xfrm>
            <a:off x="0" y="2207623"/>
            <a:ext cx="12191999" cy="4650377"/>
          </a:xfrm>
          <a:prstGeom prst="rect">
            <a:avLst/>
          </a:prstGeom>
          <a:ln w="38100" cap="sq">
            <a:noFill/>
            <a:prstDash val="solid"/>
            <a:miter lim="800000"/>
          </a:ln>
          <a:effectLst>
            <a:glow rad="1397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pic>
      <p:sp>
        <p:nvSpPr>
          <p:cNvPr id="11" name="TextBox 10"/>
          <p:cNvSpPr txBox="1"/>
          <p:nvPr/>
        </p:nvSpPr>
        <p:spPr>
          <a:xfrm>
            <a:off x="522513" y="6139542"/>
            <a:ext cx="11025053" cy="461665"/>
          </a:xfrm>
          <a:prstGeom prst="rect">
            <a:avLst/>
          </a:prstGeom>
          <a:noFill/>
          <a:ln>
            <a:noFill/>
          </a:ln>
        </p:spPr>
        <p:txBody>
          <a:bodyPr wrap="square" rtlCol="0">
            <a:spAutoFit/>
          </a:bodyPr>
          <a:lstStyle/>
          <a:p>
            <a:r>
              <a:rPr lang="en-US" sz="2400" b="1" dirty="0" smtClean="0">
                <a:solidFill>
                  <a:srgbClr val="FFFF00"/>
                </a:solidFill>
                <a:effectLst>
                  <a:glow rad="228600">
                    <a:schemeClr val="accent4">
                      <a:satMod val="175000"/>
                      <a:alpha val="40000"/>
                    </a:schemeClr>
                  </a:glow>
                </a:effectLst>
              </a:rPr>
              <a:t>GUIDANCE &amp; SUPPORT BY L&amp;T__***__ WITH NCVT MES CERTIFICATIONS</a:t>
            </a:r>
            <a:endParaRPr lang="en-IN" sz="2400" b="1" dirty="0">
              <a:solidFill>
                <a:srgbClr val="FFFF00"/>
              </a:soli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305734031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1">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35279" y="601210"/>
            <a:ext cx="5255623" cy="1143000"/>
          </a:xfrm>
        </p:spPr>
        <p:txBody>
          <a:bodyPr>
            <a:normAutofit fontScale="90000"/>
          </a:bodyPr>
          <a:lstStyle/>
          <a:p>
            <a:pPr fontAlgn="auto">
              <a:spcAft>
                <a:spcPts val="0"/>
              </a:spcAft>
              <a:defRPr/>
            </a:pPr>
            <a:r>
              <a:rPr lang="en-US" sz="2700" b="1" dirty="0" smtClean="0">
                <a:solidFill>
                  <a:schemeClr val="accent2">
                    <a:lumMod val="75000"/>
                  </a:schemeClr>
                </a:solidFill>
              </a:rPr>
              <a:t>Industry Specific Training </a:t>
            </a:r>
            <a:br>
              <a:rPr lang="en-US" sz="2700"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sz="2200" b="1" dirty="0" smtClean="0">
                <a:solidFill>
                  <a:schemeClr val="accent2">
                    <a:lumMod val="75000"/>
                  </a:schemeClr>
                </a:solidFill>
              </a:rPr>
              <a:t>ATTENDANT OPERATOR OF CHEMICAL PLANT</a:t>
            </a:r>
            <a:endParaRPr lang="en-US" sz="2200" b="1" dirty="0">
              <a:solidFill>
                <a:schemeClr val="accent2">
                  <a:lumMod val="75000"/>
                </a:schemeClr>
              </a:solidFill>
            </a:endParaRPr>
          </a:p>
        </p:txBody>
      </p:sp>
      <p:pic>
        <p:nvPicPr>
          <p:cNvPr id="7" name="Picture 2" descr="C:\Documents and Settings\Admin\Desktop\Latur_Jan.-11\Latur_Center_Album_10_11\Practical_Construction of Center\100_9675.JPG"/>
          <p:cNvPicPr>
            <a:picLocks noGrp="1" noChangeAspect="1" noChangeArrowheads="1"/>
          </p:cNvPicPr>
          <p:nvPr>
            <p:ph sz="quarter" idx="1"/>
          </p:nvPr>
        </p:nvPicPr>
        <p:blipFill>
          <a:blip r:embed="rId3"/>
          <a:stretch>
            <a:fillRect/>
          </a:stretch>
        </p:blipFill>
        <p:spPr>
          <a:xfrm>
            <a:off x="5839097" y="3836126"/>
            <a:ext cx="4624251" cy="2590800"/>
          </a:xfrm>
          <a:ln w="76200" cap="sq">
            <a:solidFill>
              <a:schemeClr val="accent1"/>
            </a:solidFill>
          </a:ln>
          <a:effectLst>
            <a:outerShdw blurRad="50800" dist="38100" dir="2700000" algn="tl" rotWithShape="0">
              <a:srgbClr val="000000">
                <a:alpha val="43000"/>
              </a:srgbClr>
            </a:outerShdw>
          </a:effectLst>
        </p:spPr>
      </p:pic>
      <p:sp>
        <p:nvSpPr>
          <p:cNvPr id="14" name="TextBox 13"/>
          <p:cNvSpPr txBox="1"/>
          <p:nvPr/>
        </p:nvSpPr>
        <p:spPr>
          <a:xfrm>
            <a:off x="258354" y="1724297"/>
            <a:ext cx="5110480" cy="501675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defRPr/>
            </a:pPr>
            <a:r>
              <a:rPr lang="en-US" sz="2000" b="1" dirty="0" smtClean="0">
                <a:solidFill>
                  <a:srgbClr val="C00000"/>
                </a:solidFill>
              </a:rPr>
              <a:t>Course - </a:t>
            </a:r>
            <a:r>
              <a:rPr lang="en-US" sz="2000" b="1" cap="small" dirty="0" smtClean="0">
                <a:solidFill>
                  <a:srgbClr val="C00000"/>
                </a:solidFill>
              </a:rPr>
              <a:t>AOCP</a:t>
            </a:r>
            <a:endParaRPr lang="en-US" sz="2000" b="1" cap="small" dirty="0">
              <a:solidFill>
                <a:srgbClr val="C00000"/>
              </a:solidFill>
            </a:endParaRPr>
          </a:p>
          <a:p>
            <a:pPr fontAlgn="auto">
              <a:spcBef>
                <a:spcPts val="0"/>
              </a:spcBef>
              <a:spcAft>
                <a:spcPts val="0"/>
              </a:spcAft>
              <a:defRPr/>
            </a:pPr>
            <a:endParaRPr lang="en-US" sz="2000" b="1" dirty="0" smtClean="0">
              <a:solidFill>
                <a:srgbClr val="C00000"/>
              </a:solidFill>
            </a:endParaRPr>
          </a:p>
          <a:p>
            <a:pPr fontAlgn="auto">
              <a:spcBef>
                <a:spcPts val="0"/>
              </a:spcBef>
              <a:spcAft>
                <a:spcPts val="0"/>
              </a:spcAft>
              <a:defRPr/>
            </a:pPr>
            <a:r>
              <a:rPr lang="en-US" sz="2000" b="1" dirty="0" smtClean="0">
                <a:solidFill>
                  <a:srgbClr val="C00000"/>
                </a:solidFill>
              </a:rPr>
              <a:t>Duration</a:t>
            </a:r>
            <a:r>
              <a:rPr lang="en-US" sz="2000" b="1" dirty="0">
                <a:solidFill>
                  <a:srgbClr val="C00000"/>
                </a:solidFill>
              </a:rPr>
              <a:t>: 6 months</a:t>
            </a:r>
          </a:p>
          <a:p>
            <a:pPr fontAlgn="auto">
              <a:spcBef>
                <a:spcPts val="0"/>
              </a:spcBef>
              <a:spcAft>
                <a:spcPts val="0"/>
              </a:spcAft>
              <a:defRPr/>
            </a:pPr>
            <a:r>
              <a:rPr lang="en-US" sz="2000" b="1" dirty="0">
                <a:solidFill>
                  <a:srgbClr val="C00000"/>
                </a:solidFill>
              </a:rPr>
              <a:t>Location: KHAROD. ANKLESHWAR. BHARUCH</a:t>
            </a:r>
          </a:p>
          <a:p>
            <a:pPr fontAlgn="auto">
              <a:spcBef>
                <a:spcPts val="0"/>
              </a:spcBef>
              <a:spcAft>
                <a:spcPts val="0"/>
              </a:spcAft>
              <a:defRPr/>
            </a:pPr>
            <a:r>
              <a:rPr lang="en-US" sz="2000" b="1" dirty="0">
                <a:solidFill>
                  <a:srgbClr val="C00000"/>
                </a:solidFill>
              </a:rPr>
              <a:t>Knowledge/Placement Partner: L&amp;T</a:t>
            </a:r>
          </a:p>
          <a:p>
            <a:pPr fontAlgn="auto">
              <a:spcBef>
                <a:spcPts val="0"/>
              </a:spcBef>
              <a:spcAft>
                <a:spcPts val="0"/>
              </a:spcAft>
              <a:defRPr/>
            </a:pPr>
            <a:r>
              <a:rPr lang="en-US" sz="2000" b="1" dirty="0">
                <a:solidFill>
                  <a:srgbClr val="C00000"/>
                </a:solidFill>
              </a:rPr>
              <a:t>Registration: Under the Skill Development Initiative Scheme</a:t>
            </a:r>
          </a:p>
          <a:p>
            <a:pPr fontAlgn="auto">
              <a:spcBef>
                <a:spcPts val="0"/>
              </a:spcBef>
              <a:spcAft>
                <a:spcPts val="0"/>
              </a:spcAft>
              <a:defRPr/>
            </a:pPr>
            <a:r>
              <a:rPr lang="en-US" sz="2000" b="1" dirty="0">
                <a:solidFill>
                  <a:srgbClr val="C00000"/>
                </a:solidFill>
              </a:rPr>
              <a:t>Eligibility Criteria: </a:t>
            </a:r>
          </a:p>
          <a:p>
            <a:pPr fontAlgn="auto">
              <a:spcBef>
                <a:spcPts val="0"/>
              </a:spcBef>
              <a:spcAft>
                <a:spcPts val="0"/>
              </a:spcAft>
              <a:defRPr/>
            </a:pPr>
            <a:r>
              <a:rPr lang="en-US" sz="2000" b="1" dirty="0">
                <a:solidFill>
                  <a:srgbClr val="C00000"/>
                </a:solidFill>
              </a:rPr>
              <a:t>Minimum - 10</a:t>
            </a:r>
            <a:r>
              <a:rPr lang="en-US" sz="2000" b="1" baseline="30000" dirty="0">
                <a:solidFill>
                  <a:srgbClr val="C00000"/>
                </a:solidFill>
              </a:rPr>
              <a:t>th</a:t>
            </a:r>
            <a:r>
              <a:rPr lang="en-US" sz="2000" b="1" dirty="0">
                <a:solidFill>
                  <a:srgbClr val="C00000"/>
                </a:solidFill>
              </a:rPr>
              <a:t> pass</a:t>
            </a:r>
          </a:p>
          <a:p>
            <a:pPr fontAlgn="auto">
              <a:spcBef>
                <a:spcPts val="0"/>
              </a:spcBef>
              <a:spcAft>
                <a:spcPts val="0"/>
              </a:spcAft>
              <a:defRPr/>
            </a:pPr>
            <a:r>
              <a:rPr lang="en-US" sz="2000" b="1" dirty="0">
                <a:solidFill>
                  <a:srgbClr val="C00000"/>
                </a:solidFill>
              </a:rPr>
              <a:t>Age </a:t>
            </a:r>
            <a:r>
              <a:rPr lang="en-US" sz="2000" b="1" dirty="0" smtClean="0">
                <a:solidFill>
                  <a:srgbClr val="C00000"/>
                </a:solidFill>
              </a:rPr>
              <a:t>17-30</a:t>
            </a:r>
            <a:endParaRPr lang="en-US" sz="2000" b="1" dirty="0">
              <a:solidFill>
                <a:srgbClr val="C00000"/>
              </a:solidFill>
            </a:endParaRPr>
          </a:p>
          <a:p>
            <a:pPr fontAlgn="auto">
              <a:spcBef>
                <a:spcPts val="0"/>
              </a:spcBef>
              <a:spcAft>
                <a:spcPts val="0"/>
              </a:spcAft>
              <a:defRPr/>
            </a:pPr>
            <a:r>
              <a:rPr lang="en-US" sz="2000" b="1" dirty="0">
                <a:solidFill>
                  <a:srgbClr val="C00000"/>
                </a:solidFill>
              </a:rPr>
              <a:t>Registration – Rs. 10</a:t>
            </a:r>
          </a:p>
          <a:p>
            <a:pPr fontAlgn="auto">
              <a:spcBef>
                <a:spcPts val="0"/>
              </a:spcBef>
              <a:spcAft>
                <a:spcPts val="0"/>
              </a:spcAft>
              <a:defRPr/>
            </a:pPr>
            <a:r>
              <a:rPr lang="en-US" sz="2000" b="1" dirty="0">
                <a:solidFill>
                  <a:srgbClr val="C00000"/>
                </a:solidFill>
              </a:rPr>
              <a:t>Deposit </a:t>
            </a:r>
            <a:r>
              <a:rPr lang="en-US" sz="2000" b="1" dirty="0" smtClean="0">
                <a:solidFill>
                  <a:srgbClr val="C00000"/>
                </a:solidFill>
              </a:rPr>
              <a:t> </a:t>
            </a:r>
            <a:r>
              <a:rPr lang="en-US" sz="2000" b="1" dirty="0">
                <a:solidFill>
                  <a:srgbClr val="C00000"/>
                </a:solidFill>
              </a:rPr>
              <a:t>– Rs. 2000</a:t>
            </a:r>
            <a:r>
              <a:rPr lang="en-US" sz="2000" b="1" dirty="0" smtClean="0">
                <a:solidFill>
                  <a:srgbClr val="C00000"/>
                </a:solidFill>
              </a:rPr>
              <a:t>/-</a:t>
            </a:r>
          </a:p>
          <a:p>
            <a:pPr>
              <a:defRPr/>
            </a:pPr>
            <a:r>
              <a:rPr lang="en-US" sz="2000" b="1" dirty="0" smtClean="0">
                <a:solidFill>
                  <a:srgbClr val="C00000"/>
                </a:solidFill>
              </a:rPr>
              <a:t>NCVT Exam Fee  as per  guidelines.</a:t>
            </a:r>
          </a:p>
          <a:p>
            <a:pPr fontAlgn="auto">
              <a:spcBef>
                <a:spcPts val="0"/>
              </a:spcBef>
              <a:spcAft>
                <a:spcPts val="0"/>
              </a:spcAft>
              <a:defRPr/>
            </a:pPr>
            <a:endParaRPr lang="en-US" sz="2000" dirty="0">
              <a:solidFill>
                <a:schemeClr val="tx1"/>
              </a:solidFill>
            </a:endParaRPr>
          </a:p>
          <a:p>
            <a:pPr fontAlgn="auto">
              <a:spcBef>
                <a:spcPts val="0"/>
              </a:spcBef>
              <a:spcAft>
                <a:spcPts val="0"/>
              </a:spcAft>
              <a:defRPr/>
            </a:pPr>
            <a:endParaRPr lang="en-US" sz="2000" dirty="0">
              <a:solidFill>
                <a:schemeClr val="tx1"/>
              </a:solidFill>
            </a:endParaRPr>
          </a:p>
        </p:txBody>
      </p:sp>
      <p:sp>
        <p:nvSpPr>
          <p:cNvPr id="6" name="Rectangle 5"/>
          <p:cNvSpPr/>
          <p:nvPr/>
        </p:nvSpPr>
        <p:spPr>
          <a:xfrm>
            <a:off x="6244046" y="365760"/>
            <a:ext cx="5133703" cy="303058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097" name="Picture 1" descr="C:\Users\hp\Desktop\raysing vasava reg\1.1.jpg"/>
          <p:cNvPicPr>
            <a:picLocks noChangeAspect="1" noChangeArrowheads="1"/>
          </p:cNvPicPr>
          <p:nvPr/>
        </p:nvPicPr>
        <p:blipFill>
          <a:blip r:embed="rId4"/>
          <a:srcRect/>
          <a:stretch>
            <a:fillRect/>
          </a:stretch>
        </p:blipFill>
        <p:spPr bwMode="auto">
          <a:xfrm>
            <a:off x="6296297" y="444137"/>
            <a:ext cx="5016137" cy="2886891"/>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4">
                                            <p:txEl>
                                              <p:pRg st="0" end="0"/>
                                            </p:txEl>
                                          </p:spTgt>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4">
                                            <p:txEl>
                                              <p:pRg st="2" end="2"/>
                                            </p:txEl>
                                          </p:spTgt>
                                        </p:tgtEl>
                                        <p:attrNameLst>
                                          <p:attrName>r</p:attrName>
                                        </p:attrNameLst>
                                      </p:cBhvr>
                                    </p:animRot>
                                  </p:childTnLst>
                                </p:cTn>
                              </p:par>
                              <p:par>
                                <p:cTn id="14" presetID="8" presetClass="emph" presetSubtype="0" fill="hold" nodeType="withEffect">
                                  <p:stCondLst>
                                    <p:cond delay="0"/>
                                  </p:stCondLst>
                                  <p:childTnLst>
                                    <p:animRot by="21600000">
                                      <p:cBhvr>
                                        <p:cTn id="15" dur="2000" fill="hold"/>
                                        <p:tgtEl>
                                          <p:spTgt spid="14">
                                            <p:txEl>
                                              <p:pRg st="3" end="3"/>
                                            </p:txEl>
                                          </p:spTgt>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14">
                                            <p:txEl>
                                              <p:pRg st="4" end="4"/>
                                            </p:txEl>
                                          </p:spTgt>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14">
                                            <p:txEl>
                                              <p:pRg st="5" end="5"/>
                                            </p:txEl>
                                          </p:spTgt>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14">
                                            <p:txEl>
                                              <p:pRg st="6" end="6"/>
                                            </p:txEl>
                                          </p:spTgt>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4">
                                            <p:txEl>
                                              <p:pRg st="7" end="7"/>
                                            </p:txEl>
                                          </p:spTgt>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14">
                                            <p:txEl>
                                              <p:pRg st="8" end="8"/>
                                            </p:txEl>
                                          </p:spTgt>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14">
                                            <p:txEl>
                                              <p:pRg st="9" end="9"/>
                                            </p:txEl>
                                          </p:spTgt>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14">
                                            <p:txEl>
                                              <p:pRg st="10" end="10"/>
                                            </p:txEl>
                                          </p:spTgt>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14">
                                            <p:txEl>
                                              <p:pRg st="11" end="1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2000" tmFilter="0, 0; .2, .5; .8, .5; 1, 0"/>
                                        <p:tgtEl>
                                          <p:spTgt spid="7"/>
                                        </p:tgtEl>
                                      </p:cBhvr>
                                    </p:animEffect>
                                    <p:animScale>
                                      <p:cBhvr>
                                        <p:cTn id="36" dur="1000" autoRev="1" fill="hold"/>
                                        <p:tgtEl>
                                          <p:spTgt spid="7"/>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1000" tmFilter="0, 0; .2, .5; .8, .5; 1, 0"/>
                                        <p:tgtEl>
                                          <p:spTgt spid="4097"/>
                                        </p:tgtEl>
                                      </p:cBhvr>
                                    </p:animEffect>
                                    <p:animScale>
                                      <p:cBhvr>
                                        <p:cTn id="41" dur="500" autoRev="1" fill="hold"/>
                                        <p:tgtEl>
                                          <p:spTgt spid="40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fontAlgn="auto">
              <a:spcAft>
                <a:spcPts val="0"/>
              </a:spcAft>
              <a:defRPr/>
            </a:pPr>
            <a:r>
              <a:rPr lang="en-US" sz="2000" b="1" dirty="0" smtClean="0">
                <a:solidFill>
                  <a:schemeClr val="accent2">
                    <a:lumMod val="75000"/>
                  </a:schemeClr>
                </a:solidFill>
              </a:rPr>
              <a:t>Industry Specific Training </a:t>
            </a: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FITTER</a:t>
            </a:r>
            <a:endParaRPr lang="en-US" b="1" dirty="0">
              <a:solidFill>
                <a:schemeClr val="accent2">
                  <a:lumMod val="75000"/>
                </a:schemeClr>
              </a:solidFill>
            </a:endParaRPr>
          </a:p>
        </p:txBody>
      </p:sp>
      <p:pic>
        <p:nvPicPr>
          <p:cNvPr id="7" name="Picture 2" descr="C:\Documents and Settings\Admin\Desktop\Latur_Jan.-11\Latur_Center_Album_10_11\Practical_Construction of Center\100_9675.JPG"/>
          <p:cNvPicPr>
            <a:picLocks noGrp="1" noChangeAspect="1" noChangeArrowheads="1"/>
          </p:cNvPicPr>
          <p:nvPr>
            <p:ph sz="quarter" idx="1"/>
          </p:nvPr>
        </p:nvPicPr>
        <p:blipFill>
          <a:blip r:embed="rId3"/>
          <a:stretch>
            <a:fillRect/>
          </a:stretch>
        </p:blipFill>
        <p:spPr>
          <a:xfrm>
            <a:off x="5611223" y="3844835"/>
            <a:ext cx="5080000" cy="2024063"/>
          </a:xfrm>
          <a:ln w="76200" cap="sq">
            <a:solidFill>
              <a:schemeClr val="accent1"/>
            </a:solidFill>
          </a:ln>
          <a:effectLst>
            <a:outerShdw blurRad="50800" dist="38100" dir="2700000" algn="tl" rotWithShape="0">
              <a:srgbClr val="000000">
                <a:alpha val="43000"/>
              </a:srgbClr>
            </a:outerShdw>
          </a:effectLst>
        </p:spPr>
      </p:pic>
      <p:pic>
        <p:nvPicPr>
          <p:cNvPr id="8" name="Picture 7" descr="C:\Documents and Settings\Admin\Desktop\Latur_Jan.-11\Latur_Center_Album_10_11\Masonry practical\100_9657.JPG"/>
          <p:cNvPicPr>
            <a:picLocks noChangeAspect="1" noChangeArrowheads="1"/>
          </p:cNvPicPr>
          <p:nvPr/>
        </p:nvPicPr>
        <p:blipFill>
          <a:blip r:embed="rId4"/>
          <a:stretch>
            <a:fillRect/>
          </a:stretch>
        </p:blipFill>
        <p:spPr bwMode="auto">
          <a:xfrm>
            <a:off x="6123578" y="718459"/>
            <a:ext cx="5080000" cy="2549525"/>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101600" y="1981200"/>
            <a:ext cx="5181600" cy="489364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2000" b="1" dirty="0" smtClean="0">
                <a:solidFill>
                  <a:srgbClr val="C00000"/>
                </a:solidFill>
              </a:rPr>
              <a:t>Courses - </a:t>
            </a:r>
            <a:r>
              <a:rPr lang="en-US" sz="2000" b="1" cap="small" dirty="0" smtClean="0">
                <a:solidFill>
                  <a:srgbClr val="C00000"/>
                </a:solidFill>
              </a:rPr>
              <a:t>FITTER</a:t>
            </a:r>
            <a:endParaRPr lang="en-US" sz="2000" b="1" cap="small" dirty="0">
              <a:solidFill>
                <a:srgbClr val="C00000"/>
              </a:solidFill>
            </a:endParaRPr>
          </a:p>
          <a:p>
            <a:pPr fontAlgn="auto">
              <a:spcBef>
                <a:spcPts val="0"/>
              </a:spcBef>
              <a:spcAft>
                <a:spcPts val="0"/>
              </a:spcAft>
              <a:defRPr/>
            </a:pPr>
            <a:endParaRPr lang="en-US" sz="2000" b="1" dirty="0" smtClean="0">
              <a:solidFill>
                <a:srgbClr val="C00000"/>
              </a:solidFill>
            </a:endParaRPr>
          </a:p>
          <a:p>
            <a:pPr fontAlgn="auto">
              <a:spcBef>
                <a:spcPts val="0"/>
              </a:spcBef>
              <a:spcAft>
                <a:spcPts val="0"/>
              </a:spcAft>
              <a:defRPr/>
            </a:pPr>
            <a:r>
              <a:rPr lang="en-US" sz="2000" b="1" dirty="0" smtClean="0">
                <a:solidFill>
                  <a:srgbClr val="C00000"/>
                </a:solidFill>
              </a:rPr>
              <a:t>Duration</a:t>
            </a:r>
            <a:r>
              <a:rPr lang="en-US" sz="2000" b="1" dirty="0">
                <a:solidFill>
                  <a:srgbClr val="C00000"/>
                </a:solidFill>
              </a:rPr>
              <a:t>: 6 months</a:t>
            </a:r>
          </a:p>
          <a:p>
            <a:pPr fontAlgn="auto">
              <a:spcBef>
                <a:spcPts val="0"/>
              </a:spcBef>
              <a:spcAft>
                <a:spcPts val="0"/>
              </a:spcAft>
              <a:defRPr/>
            </a:pPr>
            <a:r>
              <a:rPr lang="en-US" sz="2000" b="1" dirty="0">
                <a:solidFill>
                  <a:srgbClr val="C00000"/>
                </a:solidFill>
              </a:rPr>
              <a:t>Location: KHAROD. ANKLESHWAR. BHARUCH</a:t>
            </a:r>
          </a:p>
          <a:p>
            <a:pPr fontAlgn="auto">
              <a:spcBef>
                <a:spcPts val="0"/>
              </a:spcBef>
              <a:spcAft>
                <a:spcPts val="0"/>
              </a:spcAft>
              <a:defRPr/>
            </a:pPr>
            <a:r>
              <a:rPr lang="en-US" sz="2000" b="1" dirty="0">
                <a:solidFill>
                  <a:srgbClr val="C00000"/>
                </a:solidFill>
              </a:rPr>
              <a:t>Knowledge/Placement Partner: L&amp;T</a:t>
            </a:r>
          </a:p>
          <a:p>
            <a:pPr fontAlgn="auto">
              <a:spcBef>
                <a:spcPts val="0"/>
              </a:spcBef>
              <a:spcAft>
                <a:spcPts val="0"/>
              </a:spcAft>
              <a:defRPr/>
            </a:pPr>
            <a:r>
              <a:rPr lang="en-US" sz="2000" b="1" dirty="0">
                <a:solidFill>
                  <a:srgbClr val="C00000"/>
                </a:solidFill>
              </a:rPr>
              <a:t>Registration: Under the Skill Development Initiative Scheme</a:t>
            </a:r>
          </a:p>
          <a:p>
            <a:pPr fontAlgn="auto">
              <a:spcBef>
                <a:spcPts val="0"/>
              </a:spcBef>
              <a:spcAft>
                <a:spcPts val="0"/>
              </a:spcAft>
              <a:defRPr/>
            </a:pPr>
            <a:r>
              <a:rPr lang="en-US" sz="2000" b="1" dirty="0">
                <a:solidFill>
                  <a:srgbClr val="C00000"/>
                </a:solidFill>
              </a:rPr>
              <a:t>Eligibility Criteria: </a:t>
            </a:r>
          </a:p>
          <a:p>
            <a:pPr fontAlgn="auto">
              <a:spcBef>
                <a:spcPts val="0"/>
              </a:spcBef>
              <a:spcAft>
                <a:spcPts val="0"/>
              </a:spcAft>
              <a:defRPr/>
            </a:pPr>
            <a:r>
              <a:rPr lang="en-US" sz="2000" b="1" dirty="0">
                <a:solidFill>
                  <a:srgbClr val="C00000"/>
                </a:solidFill>
              </a:rPr>
              <a:t>Minimum - 10</a:t>
            </a:r>
            <a:r>
              <a:rPr lang="en-US" sz="2000" b="1" baseline="30000" dirty="0">
                <a:solidFill>
                  <a:srgbClr val="C00000"/>
                </a:solidFill>
              </a:rPr>
              <a:t>th</a:t>
            </a:r>
            <a:r>
              <a:rPr lang="en-US" sz="2000" b="1" dirty="0">
                <a:solidFill>
                  <a:srgbClr val="C00000"/>
                </a:solidFill>
              </a:rPr>
              <a:t> pass</a:t>
            </a:r>
          </a:p>
          <a:p>
            <a:pPr fontAlgn="auto">
              <a:spcBef>
                <a:spcPts val="0"/>
              </a:spcBef>
              <a:spcAft>
                <a:spcPts val="0"/>
              </a:spcAft>
              <a:defRPr/>
            </a:pPr>
            <a:r>
              <a:rPr lang="en-US" sz="2000" b="1" dirty="0">
                <a:solidFill>
                  <a:srgbClr val="C00000"/>
                </a:solidFill>
              </a:rPr>
              <a:t>Age </a:t>
            </a:r>
            <a:r>
              <a:rPr lang="en-US" sz="2000" b="1" dirty="0" smtClean="0">
                <a:solidFill>
                  <a:srgbClr val="C00000"/>
                </a:solidFill>
              </a:rPr>
              <a:t>17-30</a:t>
            </a:r>
            <a:endParaRPr lang="en-US" sz="2000" b="1" dirty="0">
              <a:solidFill>
                <a:srgbClr val="C00000"/>
              </a:solidFill>
            </a:endParaRPr>
          </a:p>
          <a:p>
            <a:pPr fontAlgn="auto">
              <a:spcBef>
                <a:spcPts val="0"/>
              </a:spcBef>
              <a:spcAft>
                <a:spcPts val="0"/>
              </a:spcAft>
              <a:defRPr/>
            </a:pPr>
            <a:r>
              <a:rPr lang="en-US" sz="2000" b="1" dirty="0">
                <a:solidFill>
                  <a:srgbClr val="C00000"/>
                </a:solidFill>
              </a:rPr>
              <a:t>Registration – Rs. 10</a:t>
            </a:r>
          </a:p>
          <a:p>
            <a:pPr fontAlgn="auto">
              <a:spcBef>
                <a:spcPts val="0"/>
              </a:spcBef>
              <a:spcAft>
                <a:spcPts val="0"/>
              </a:spcAft>
              <a:defRPr/>
            </a:pPr>
            <a:r>
              <a:rPr lang="en-US" sz="2000" b="1" dirty="0" smtClean="0">
                <a:solidFill>
                  <a:srgbClr val="C00000"/>
                </a:solidFill>
              </a:rPr>
              <a:t>Deposit </a:t>
            </a:r>
            <a:r>
              <a:rPr lang="en-US" sz="2000" b="1" dirty="0">
                <a:solidFill>
                  <a:srgbClr val="C00000"/>
                </a:solidFill>
              </a:rPr>
              <a:t>– Rs. 2000</a:t>
            </a:r>
            <a:r>
              <a:rPr lang="en-US" sz="2000" b="1" dirty="0" smtClean="0">
                <a:solidFill>
                  <a:srgbClr val="C00000"/>
                </a:solidFill>
              </a:rPr>
              <a:t>/-</a:t>
            </a:r>
          </a:p>
          <a:p>
            <a:pPr>
              <a:defRPr/>
            </a:pPr>
            <a:r>
              <a:rPr lang="en-US" sz="2000" b="1" dirty="0" smtClean="0">
                <a:solidFill>
                  <a:srgbClr val="C00000"/>
                </a:solidFill>
              </a:rPr>
              <a:t>NCVT Exam Fee  as per  guidelines</a:t>
            </a:r>
            <a:r>
              <a:rPr lang="en-US" sz="2000" dirty="0" smtClean="0">
                <a:solidFill>
                  <a:srgbClr val="C00000"/>
                </a:solidFill>
              </a:rPr>
              <a:t>.</a:t>
            </a:r>
          </a:p>
          <a:p>
            <a:pPr fontAlgn="auto">
              <a:spcBef>
                <a:spcPts val="0"/>
              </a:spcBef>
              <a:spcAft>
                <a:spcPts val="0"/>
              </a:spcAft>
              <a:defRPr/>
            </a:pPr>
            <a:endParaRPr lang="en-US" sz="1600" dirty="0">
              <a:solidFill>
                <a:srgbClr val="57A972"/>
              </a:solidFill>
            </a:endParaRPr>
          </a:p>
          <a:p>
            <a:pPr fontAlgn="auto">
              <a:spcBef>
                <a:spcPts val="0"/>
              </a:spcBef>
              <a:spcAft>
                <a:spcPts val="0"/>
              </a:spcAft>
              <a:defRPr/>
            </a:pPr>
            <a:endParaRPr lang="en-US" sz="1600" dirty="0">
              <a:solidFill>
                <a:srgbClr val="57A972"/>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8"/>
                                        </p:tgtEl>
                                      </p:cBhvr>
                                    </p:animEffect>
                                    <p:animScale>
                                      <p:cBhvr>
                                        <p:cTn id="12" dur="100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4">
                                            <p:txEl>
                                              <p:pRg st="0" end="0"/>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4">
                                            <p:txEl>
                                              <p:pRg st="2" end="2"/>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4">
                                            <p:txEl>
                                              <p:pRg st="3" end="3"/>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4">
                                            <p:txEl>
                                              <p:pRg st="4" end="4"/>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4">
                                            <p:txEl>
                                              <p:pRg st="5" end="5"/>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14">
                                            <p:txEl>
                                              <p:pRg st="6" end="6"/>
                                            </p:txEl>
                                          </p:spTgt>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4">
                                            <p:txEl>
                                              <p:pRg st="7" end="7"/>
                                            </p:txEl>
                                          </p:spTgt>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14">
                                            <p:txEl>
                                              <p:pRg st="8" end="8"/>
                                            </p:txEl>
                                          </p:spTgt>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4">
                                            <p:txEl>
                                              <p:pRg st="9" end="9"/>
                                            </p:txEl>
                                          </p:spTgt>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14">
                                            <p:txEl>
                                              <p:pRg st="10" end="10"/>
                                            </p:txEl>
                                          </p:spTgt>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14">
                                            <p:txEl>
                                              <p:pRg st="11" end="11"/>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2000" tmFilter="0, 0; .2, .5; .8, .5; 1, 0"/>
                                        <p:tgtEl>
                                          <p:spTgt spid="7"/>
                                        </p:tgtEl>
                                      </p:cBhvr>
                                    </p:animEffect>
                                    <p:animScale>
                                      <p:cBhvr>
                                        <p:cTn id="41"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fontAlgn="auto">
              <a:spcAft>
                <a:spcPts val="0"/>
              </a:spcAft>
              <a:defRPr/>
            </a:pPr>
            <a:r>
              <a:rPr lang="en-US" sz="2000" b="1" dirty="0" smtClean="0">
                <a:solidFill>
                  <a:schemeClr val="accent2">
                    <a:lumMod val="75000"/>
                  </a:schemeClr>
                </a:solidFill>
              </a:rPr>
              <a:t>Industry Specific Training </a:t>
            </a: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WELDER</a:t>
            </a:r>
            <a:endParaRPr lang="en-US" b="1" dirty="0">
              <a:solidFill>
                <a:schemeClr val="accent2">
                  <a:lumMod val="75000"/>
                </a:schemeClr>
              </a:solidFill>
            </a:endParaRPr>
          </a:p>
        </p:txBody>
      </p:sp>
      <p:pic>
        <p:nvPicPr>
          <p:cNvPr id="7" name="Picture 2" descr="C:\Documents and Settings\Admin\Desktop\Latur_Jan.-11\Latur_Center_Album_10_11\Practical_Construction of Center\100_9675.JPG"/>
          <p:cNvPicPr>
            <a:picLocks noGrp="1" noChangeAspect="1" noChangeArrowheads="1"/>
          </p:cNvPicPr>
          <p:nvPr>
            <p:ph sz="quarter" idx="1"/>
          </p:nvPr>
        </p:nvPicPr>
        <p:blipFill>
          <a:blip r:embed="rId3"/>
          <a:stretch>
            <a:fillRect/>
          </a:stretch>
        </p:blipFill>
        <p:spPr>
          <a:xfrm>
            <a:off x="4913086" y="3949337"/>
            <a:ext cx="5791200" cy="2171700"/>
          </a:xfrm>
          <a:ln w="76200" cap="sq">
            <a:solidFill>
              <a:schemeClr val="accent1"/>
            </a:solidFill>
          </a:ln>
          <a:effectLst>
            <a:outerShdw blurRad="50800" dist="38100" dir="2700000" algn="tl" rotWithShape="0">
              <a:srgbClr val="000000">
                <a:alpha val="43000"/>
              </a:srgbClr>
            </a:outerShdw>
          </a:effectLst>
        </p:spPr>
      </p:pic>
      <p:sp>
        <p:nvSpPr>
          <p:cNvPr id="14" name="TextBox 13"/>
          <p:cNvSpPr txBox="1"/>
          <p:nvPr/>
        </p:nvSpPr>
        <p:spPr>
          <a:xfrm>
            <a:off x="323668" y="1918064"/>
            <a:ext cx="4470400" cy="520142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2000" b="1" dirty="0" smtClean="0">
                <a:solidFill>
                  <a:srgbClr val="C00000"/>
                </a:solidFill>
              </a:rPr>
              <a:t>Courses – </a:t>
            </a:r>
            <a:r>
              <a:rPr lang="en-US" sz="1600" b="1" cap="small" dirty="0" smtClean="0">
                <a:solidFill>
                  <a:srgbClr val="C00000"/>
                </a:solidFill>
              </a:rPr>
              <a:t>WELDER</a:t>
            </a:r>
          </a:p>
          <a:p>
            <a:pPr fontAlgn="auto">
              <a:spcBef>
                <a:spcPts val="0"/>
              </a:spcBef>
              <a:spcAft>
                <a:spcPts val="0"/>
              </a:spcAft>
              <a:defRPr/>
            </a:pPr>
            <a:endParaRPr lang="en-US" sz="1600" cap="small" dirty="0">
              <a:solidFill>
                <a:srgbClr val="C00000"/>
              </a:solidFill>
            </a:endParaRPr>
          </a:p>
          <a:p>
            <a:pPr fontAlgn="auto">
              <a:spcBef>
                <a:spcPts val="0"/>
              </a:spcBef>
              <a:spcAft>
                <a:spcPts val="0"/>
              </a:spcAft>
              <a:defRPr/>
            </a:pPr>
            <a:r>
              <a:rPr lang="en-US" sz="2000" b="1" dirty="0">
                <a:solidFill>
                  <a:srgbClr val="C00000"/>
                </a:solidFill>
              </a:rPr>
              <a:t>Duration: 6 months</a:t>
            </a:r>
          </a:p>
          <a:p>
            <a:pPr fontAlgn="auto">
              <a:spcBef>
                <a:spcPts val="0"/>
              </a:spcBef>
              <a:spcAft>
                <a:spcPts val="0"/>
              </a:spcAft>
              <a:defRPr/>
            </a:pPr>
            <a:r>
              <a:rPr lang="en-US" sz="2000" b="1" dirty="0">
                <a:solidFill>
                  <a:srgbClr val="C00000"/>
                </a:solidFill>
              </a:rPr>
              <a:t>Location: KHAROD. ANKLESHWAR. BHARUCH</a:t>
            </a:r>
          </a:p>
          <a:p>
            <a:pPr fontAlgn="auto">
              <a:spcBef>
                <a:spcPts val="0"/>
              </a:spcBef>
              <a:spcAft>
                <a:spcPts val="0"/>
              </a:spcAft>
              <a:defRPr/>
            </a:pPr>
            <a:r>
              <a:rPr lang="en-US" sz="2000" b="1" dirty="0">
                <a:solidFill>
                  <a:srgbClr val="C00000"/>
                </a:solidFill>
              </a:rPr>
              <a:t>Knowledge/Placement Partner: L&amp;T</a:t>
            </a:r>
          </a:p>
          <a:p>
            <a:pPr fontAlgn="auto">
              <a:spcBef>
                <a:spcPts val="0"/>
              </a:spcBef>
              <a:spcAft>
                <a:spcPts val="0"/>
              </a:spcAft>
              <a:defRPr/>
            </a:pPr>
            <a:r>
              <a:rPr lang="en-US" sz="2000" b="1" dirty="0">
                <a:solidFill>
                  <a:srgbClr val="C00000"/>
                </a:solidFill>
              </a:rPr>
              <a:t>Registration: Under the Skill Development Initiative Scheme</a:t>
            </a:r>
          </a:p>
          <a:p>
            <a:pPr fontAlgn="auto">
              <a:spcBef>
                <a:spcPts val="0"/>
              </a:spcBef>
              <a:spcAft>
                <a:spcPts val="0"/>
              </a:spcAft>
              <a:defRPr/>
            </a:pPr>
            <a:r>
              <a:rPr lang="en-US" sz="2000" b="1" dirty="0">
                <a:solidFill>
                  <a:srgbClr val="C00000"/>
                </a:solidFill>
              </a:rPr>
              <a:t>Eligibility Criteria: </a:t>
            </a:r>
          </a:p>
          <a:p>
            <a:pPr fontAlgn="auto">
              <a:spcBef>
                <a:spcPts val="0"/>
              </a:spcBef>
              <a:spcAft>
                <a:spcPts val="0"/>
              </a:spcAft>
              <a:defRPr/>
            </a:pPr>
            <a:r>
              <a:rPr lang="en-US" sz="2000" b="1" dirty="0">
                <a:solidFill>
                  <a:srgbClr val="C00000"/>
                </a:solidFill>
              </a:rPr>
              <a:t>Minimum - 8</a:t>
            </a:r>
            <a:r>
              <a:rPr lang="en-US" sz="2000" b="1" baseline="30000" dirty="0">
                <a:solidFill>
                  <a:srgbClr val="C00000"/>
                </a:solidFill>
              </a:rPr>
              <a:t>th</a:t>
            </a:r>
            <a:r>
              <a:rPr lang="en-US" sz="2000" b="1" dirty="0">
                <a:solidFill>
                  <a:srgbClr val="C00000"/>
                </a:solidFill>
              </a:rPr>
              <a:t> pass</a:t>
            </a:r>
          </a:p>
          <a:p>
            <a:pPr fontAlgn="auto">
              <a:spcBef>
                <a:spcPts val="0"/>
              </a:spcBef>
              <a:spcAft>
                <a:spcPts val="0"/>
              </a:spcAft>
              <a:defRPr/>
            </a:pPr>
            <a:r>
              <a:rPr lang="en-US" sz="2000" b="1" dirty="0">
                <a:solidFill>
                  <a:srgbClr val="C00000"/>
                </a:solidFill>
              </a:rPr>
              <a:t>Age </a:t>
            </a:r>
            <a:r>
              <a:rPr lang="en-US" sz="2000" b="1" dirty="0" smtClean="0">
                <a:solidFill>
                  <a:srgbClr val="C00000"/>
                </a:solidFill>
              </a:rPr>
              <a:t>17-30</a:t>
            </a:r>
            <a:endParaRPr lang="en-US" sz="2000" b="1" dirty="0">
              <a:solidFill>
                <a:srgbClr val="C00000"/>
              </a:solidFill>
            </a:endParaRPr>
          </a:p>
          <a:p>
            <a:pPr fontAlgn="auto">
              <a:spcBef>
                <a:spcPts val="0"/>
              </a:spcBef>
              <a:spcAft>
                <a:spcPts val="0"/>
              </a:spcAft>
              <a:defRPr/>
            </a:pPr>
            <a:r>
              <a:rPr lang="en-US" sz="2000" b="1" dirty="0">
                <a:solidFill>
                  <a:srgbClr val="C00000"/>
                </a:solidFill>
              </a:rPr>
              <a:t>Registration – Rs. 10</a:t>
            </a:r>
          </a:p>
          <a:p>
            <a:pPr fontAlgn="auto">
              <a:spcBef>
                <a:spcPts val="0"/>
              </a:spcBef>
              <a:spcAft>
                <a:spcPts val="0"/>
              </a:spcAft>
              <a:defRPr/>
            </a:pPr>
            <a:r>
              <a:rPr lang="en-US" sz="2000" b="1" dirty="0" smtClean="0">
                <a:solidFill>
                  <a:srgbClr val="C00000"/>
                </a:solidFill>
              </a:rPr>
              <a:t>Deposit– </a:t>
            </a:r>
            <a:r>
              <a:rPr lang="en-US" sz="2000" b="1" dirty="0">
                <a:solidFill>
                  <a:srgbClr val="C00000"/>
                </a:solidFill>
              </a:rPr>
              <a:t>Rs. 2000/-</a:t>
            </a:r>
          </a:p>
          <a:p>
            <a:pPr>
              <a:defRPr/>
            </a:pPr>
            <a:r>
              <a:rPr lang="en-US" sz="2000" b="1" dirty="0" smtClean="0">
                <a:solidFill>
                  <a:srgbClr val="C00000"/>
                </a:solidFill>
              </a:rPr>
              <a:t>NCVT Exam Fee  as per  guidelines.</a:t>
            </a:r>
          </a:p>
          <a:p>
            <a:pPr fontAlgn="auto">
              <a:spcBef>
                <a:spcPts val="0"/>
              </a:spcBef>
              <a:spcAft>
                <a:spcPts val="0"/>
              </a:spcAft>
              <a:defRPr/>
            </a:pPr>
            <a:endParaRPr lang="en-US" sz="1600" dirty="0">
              <a:solidFill>
                <a:srgbClr val="1A9A97"/>
              </a:solidFill>
            </a:endParaRPr>
          </a:p>
        </p:txBody>
      </p:sp>
      <p:sp>
        <p:nvSpPr>
          <p:cNvPr id="10" name="Rectangle 9"/>
          <p:cNvSpPr/>
          <p:nvPr/>
        </p:nvSpPr>
        <p:spPr>
          <a:xfrm>
            <a:off x="5486400" y="418011"/>
            <a:ext cx="5630091" cy="3095898"/>
          </a:xfrm>
          <a:prstGeom prst="rect">
            <a:avLst/>
          </a:prstGeom>
          <a:noFill/>
          <a:ln w="762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0" name="Picture 2" descr="C:\Users\hp\Desktop\raysing vasava reg\1.2.jpg"/>
          <p:cNvPicPr>
            <a:picLocks noChangeAspect="1" noChangeArrowheads="1"/>
          </p:cNvPicPr>
          <p:nvPr/>
        </p:nvPicPr>
        <p:blipFill>
          <a:blip r:embed="rId4"/>
          <a:srcRect/>
          <a:stretch>
            <a:fillRect/>
          </a:stretch>
        </p:blipFill>
        <p:spPr bwMode="auto">
          <a:xfrm>
            <a:off x="5525590" y="439647"/>
            <a:ext cx="5538650" cy="3000375"/>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4">
                                            <p:txEl>
                                              <p:pRg st="0" end="0"/>
                                            </p:txEl>
                                          </p:spTgt>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4">
                                            <p:txEl>
                                              <p:pRg st="2" end="2"/>
                                            </p:txEl>
                                          </p:spTgt>
                                        </p:tgtEl>
                                        <p:attrNameLst>
                                          <p:attrName>r</p:attrName>
                                        </p:attrNameLst>
                                      </p:cBhvr>
                                    </p:animRot>
                                  </p:childTnLst>
                                </p:cTn>
                              </p:par>
                              <p:par>
                                <p:cTn id="14" presetID="8" presetClass="emph" presetSubtype="0" fill="hold" nodeType="withEffect">
                                  <p:stCondLst>
                                    <p:cond delay="0"/>
                                  </p:stCondLst>
                                  <p:childTnLst>
                                    <p:animRot by="21600000">
                                      <p:cBhvr>
                                        <p:cTn id="15" dur="2000" fill="hold"/>
                                        <p:tgtEl>
                                          <p:spTgt spid="14">
                                            <p:txEl>
                                              <p:pRg st="3" end="3"/>
                                            </p:txEl>
                                          </p:spTgt>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14">
                                            <p:txEl>
                                              <p:pRg st="4" end="4"/>
                                            </p:txEl>
                                          </p:spTgt>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14">
                                            <p:txEl>
                                              <p:pRg st="5" end="5"/>
                                            </p:txEl>
                                          </p:spTgt>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14">
                                            <p:txEl>
                                              <p:pRg st="6" end="6"/>
                                            </p:txEl>
                                          </p:spTgt>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4">
                                            <p:txEl>
                                              <p:pRg st="7" end="7"/>
                                            </p:txEl>
                                          </p:spTgt>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14">
                                            <p:txEl>
                                              <p:pRg st="8" end="8"/>
                                            </p:txEl>
                                          </p:spTgt>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14">
                                            <p:txEl>
                                              <p:pRg st="9" end="9"/>
                                            </p:txEl>
                                          </p:spTgt>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14">
                                            <p:txEl>
                                              <p:pRg st="10" end="10"/>
                                            </p:txEl>
                                          </p:spTgt>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14">
                                            <p:txEl>
                                              <p:pRg st="11" end="1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2050"/>
                                        </p:tgtEl>
                                      </p:cBhvr>
                                    </p:animEffect>
                                    <p:animScale>
                                      <p:cBhvr>
                                        <p:cTn id="41" dur="25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10242" name="Chart 1"/>
          <p:cNvGraphicFramePr>
            <a:graphicFrameLocks/>
          </p:cNvGraphicFramePr>
          <p:nvPr/>
        </p:nvGraphicFramePr>
        <p:xfrm>
          <a:off x="444137" y="796835"/>
          <a:ext cx="10411097" cy="5486400"/>
        </p:xfrm>
        <a:graphic>
          <a:graphicData uri="http://schemas.openxmlformats.org/presentationml/2006/ole">
            <p:oleObj spid="_x0000_s1026" r:id="rId3" imgW="6706181" imgH="2950720" progId="Excel.Sheet.8">
              <p:embed/>
            </p:oleObj>
          </a:graphicData>
        </a:graphic>
      </p:graphicFrame>
      <p:sp>
        <p:nvSpPr>
          <p:cNvPr id="10243" name="TextBox 2"/>
          <p:cNvSpPr txBox="1">
            <a:spLocks noChangeArrowheads="1"/>
          </p:cNvSpPr>
          <p:nvPr/>
        </p:nvSpPr>
        <p:spPr bwMode="auto">
          <a:xfrm>
            <a:off x="1802674" y="211184"/>
            <a:ext cx="7416800" cy="461963"/>
          </a:xfrm>
          <a:prstGeom prst="rect">
            <a:avLst/>
          </a:prstGeom>
          <a:noFill/>
          <a:ln w="9525">
            <a:noFill/>
            <a:miter lim="800000"/>
            <a:headEnd/>
            <a:tailEnd/>
          </a:ln>
        </p:spPr>
        <p:txBody>
          <a:bodyPr>
            <a:spAutoFit/>
          </a:bodyPr>
          <a:lstStyle/>
          <a:p>
            <a:pPr algn="ctr"/>
            <a:r>
              <a:rPr lang="en-US" sz="2400" dirty="0">
                <a:solidFill>
                  <a:srgbClr val="008000"/>
                </a:solidFill>
                <a:latin typeface="Algerian" pitchFamily="82" charset="0"/>
              </a:rPr>
              <a:t>Charts defines the structure</a:t>
            </a:r>
            <a:endParaRPr lang="en-IN" sz="2400" dirty="0">
              <a:solidFill>
                <a:srgbClr val="008000"/>
              </a:solidFill>
              <a:latin typeface="Algerian" pitchFamily="82" charset="0"/>
            </a:endParaRPr>
          </a:p>
        </p:txBody>
      </p:sp>
      <p:sp>
        <p:nvSpPr>
          <p:cNvPr id="4" name="Rectangle 3"/>
          <p:cNvSpPr/>
          <p:nvPr/>
        </p:nvSpPr>
        <p:spPr>
          <a:xfrm>
            <a:off x="1319349" y="4206240"/>
            <a:ext cx="6021977" cy="1645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42"/>
                                        </p:tgtEl>
                                      </p:cBhvr>
                                    </p:animEffect>
                                    <p:animScale>
                                      <p:cBhvr>
                                        <p:cTn id="12" dur="25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388" y="76200"/>
            <a:ext cx="9405257" cy="1250950"/>
          </a:xfrm>
        </p:spPr>
        <p:txBody>
          <a:bodyPr/>
          <a:lstStyle/>
          <a:p>
            <a:pPr fontAlgn="auto">
              <a:spcAft>
                <a:spcPts val="0"/>
              </a:spcAft>
              <a:defRPr/>
            </a:pPr>
            <a:r>
              <a:rPr lang="en-US" b="1" u="sng" dirty="0" smtClean="0">
                <a:solidFill>
                  <a:srgbClr val="0070C0"/>
                </a:solidFill>
              </a:rPr>
              <a:t>EMPLOYMENT OPPORTUNITIES</a:t>
            </a:r>
            <a:endParaRPr lang="en-US" b="1" u="sng" dirty="0">
              <a:solidFill>
                <a:srgbClr val="0070C0"/>
              </a:solidFill>
            </a:endParaRPr>
          </a:p>
        </p:txBody>
      </p:sp>
      <p:sp>
        <p:nvSpPr>
          <p:cNvPr id="4" name="Content Placeholder 3"/>
          <p:cNvSpPr>
            <a:spLocks noGrp="1"/>
          </p:cNvSpPr>
          <p:nvPr>
            <p:ph sz="quarter" idx="1"/>
          </p:nvPr>
        </p:nvSpPr>
        <p:spPr>
          <a:xfrm>
            <a:off x="431075" y="1447800"/>
            <a:ext cx="5839096" cy="5410200"/>
          </a:xfrm>
          <a:noFill/>
          <a:ln w="76200">
            <a:noFill/>
          </a:ln>
        </p:spPr>
        <p:txBody>
          <a:bodyPr rtlCol="0">
            <a:normAutofit/>
          </a:bodyPr>
          <a:lstStyle/>
          <a:p>
            <a:pPr marL="0" indent="0" algn="just" fontAlgn="auto">
              <a:spcBef>
                <a:spcPts val="0"/>
              </a:spcBef>
              <a:spcAft>
                <a:spcPts val="0"/>
              </a:spcAft>
              <a:buFont typeface="Wingdings 2"/>
              <a:buNone/>
              <a:defRPr/>
            </a:pPr>
            <a:endParaRPr lang="en-GB" sz="2000" b="1" dirty="0" smtClean="0">
              <a:solidFill>
                <a:srgbClr val="57A972"/>
              </a:solidFill>
            </a:endParaRPr>
          </a:p>
          <a:p>
            <a:pPr marL="0" indent="0" algn="just" fontAlgn="auto">
              <a:spcBef>
                <a:spcPts val="0"/>
              </a:spcBef>
              <a:spcAft>
                <a:spcPts val="0"/>
              </a:spcAft>
              <a:buFont typeface="Wingdings 2"/>
              <a:buNone/>
              <a:defRPr/>
            </a:pPr>
            <a:endParaRPr lang="en-GB" sz="2000" b="1" dirty="0" smtClean="0">
              <a:solidFill>
                <a:srgbClr val="57A972"/>
              </a:solidFill>
            </a:endParaRPr>
          </a:p>
          <a:p>
            <a:pPr marL="0" indent="0" algn="just" fontAlgn="auto">
              <a:spcBef>
                <a:spcPts val="0"/>
              </a:spcBef>
              <a:spcAft>
                <a:spcPts val="0"/>
              </a:spcAft>
              <a:buFont typeface="Wingdings 2"/>
              <a:buNone/>
              <a:defRPr/>
            </a:pPr>
            <a:endParaRPr lang="en-GB" sz="2000" b="1" dirty="0" smtClean="0">
              <a:solidFill>
                <a:srgbClr val="57A972"/>
              </a:solidFill>
            </a:endParaRPr>
          </a:p>
          <a:p>
            <a:pPr marL="0" indent="0" algn="just" fontAlgn="auto">
              <a:spcBef>
                <a:spcPts val="0"/>
              </a:spcBef>
              <a:spcAft>
                <a:spcPts val="0"/>
              </a:spcAft>
              <a:buFont typeface="Wingdings 2"/>
              <a:buNone/>
              <a:defRPr/>
            </a:pPr>
            <a:r>
              <a:rPr lang="en-GB" b="1" dirty="0" smtClean="0">
                <a:solidFill>
                  <a:srgbClr val="C00000"/>
                </a:solidFill>
              </a:rPr>
              <a:t>These training programmes will open up opportunities for the trainees in the industrial houses around Ankleshwar. The Programmes will give self-driven individuals the impetus to be self-employed.</a:t>
            </a:r>
            <a:endParaRPr lang="en-US" dirty="0" smtClean="0">
              <a:solidFill>
                <a:srgbClr val="C00000"/>
              </a:solidFill>
            </a:endParaRPr>
          </a:p>
        </p:txBody>
      </p:sp>
      <p:sp>
        <p:nvSpPr>
          <p:cNvPr id="5" name="Rectangle 4"/>
          <p:cNvSpPr/>
          <p:nvPr/>
        </p:nvSpPr>
        <p:spPr>
          <a:xfrm>
            <a:off x="6361610" y="1463040"/>
            <a:ext cx="4924698" cy="3670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3" descr="C:\Users\Admin\AppData\Local\Temp\Rar$DI07.527\SDC10117.JPG"/>
          <p:cNvPicPr>
            <a:picLocks noChangeAspect="1" noChangeArrowheads="1"/>
          </p:cNvPicPr>
          <p:nvPr/>
        </p:nvPicPr>
        <p:blipFill>
          <a:blip r:embed="rId3" cstate="print"/>
          <a:stretch>
            <a:fillRect/>
          </a:stretch>
        </p:blipFill>
        <p:spPr bwMode="auto">
          <a:xfrm rot="327928">
            <a:off x="6543301" y="1788743"/>
            <a:ext cx="4499537" cy="3012087"/>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amond(in)">
                                      <p:cBhvr>
                                        <p:cTn id="1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382" y="76200"/>
            <a:ext cx="11904617" cy="1250950"/>
          </a:xfrm>
        </p:spPr>
        <p:txBody>
          <a:bodyPr/>
          <a:lstStyle/>
          <a:p>
            <a:pPr fontAlgn="auto">
              <a:spcAft>
                <a:spcPts val="0"/>
              </a:spcAft>
              <a:defRPr/>
            </a:pPr>
            <a:r>
              <a:rPr lang="en-US" b="1" u="sng" dirty="0" smtClean="0">
                <a:solidFill>
                  <a:srgbClr val="0070C0"/>
                </a:solidFill>
              </a:rPr>
              <a:t>FACULTY – INDUSTRY SUPPORT </a:t>
            </a:r>
            <a:endParaRPr lang="en-US" b="1" u="sng" dirty="0">
              <a:solidFill>
                <a:srgbClr val="0070C0"/>
              </a:solidFill>
            </a:endParaRPr>
          </a:p>
        </p:txBody>
      </p:sp>
      <p:sp>
        <p:nvSpPr>
          <p:cNvPr id="4" name="Content Placeholder 3"/>
          <p:cNvSpPr>
            <a:spLocks noGrp="1"/>
          </p:cNvSpPr>
          <p:nvPr>
            <p:ph sz="quarter" idx="1"/>
          </p:nvPr>
        </p:nvSpPr>
        <p:spPr>
          <a:xfrm>
            <a:off x="169816" y="1524000"/>
            <a:ext cx="5930537" cy="5334000"/>
          </a:xfrm>
          <a:noFill/>
          <a:ln w="76200">
            <a:noFill/>
          </a:ln>
        </p:spPr>
        <p:txBody>
          <a:bodyPr rtlCol="0">
            <a:noAutofit/>
          </a:bodyPr>
          <a:lstStyle/>
          <a:p>
            <a:pPr marL="0" indent="0" algn="just" fontAlgn="auto">
              <a:spcBef>
                <a:spcPts val="0"/>
              </a:spcBef>
              <a:spcAft>
                <a:spcPts val="0"/>
              </a:spcAft>
              <a:buFont typeface="Wingdings 2"/>
              <a:buNone/>
              <a:defRPr/>
            </a:pPr>
            <a:r>
              <a:rPr lang="en-GB" sz="2000" b="1" dirty="0" smtClean="0">
                <a:solidFill>
                  <a:srgbClr val="C00000"/>
                </a:solidFill>
              </a:rPr>
              <a:t>Faculty-industry Support The institute’s faculty comprises active and retired professionals drawn form leading industrial organisations. Their vast experience will help in imparting skills in a systematic manner to the young trained professional electricians. Mechanics and technicians.</a:t>
            </a:r>
          </a:p>
          <a:p>
            <a:pPr marL="0" indent="0" algn="just" fontAlgn="auto">
              <a:spcBef>
                <a:spcPts val="0"/>
              </a:spcBef>
              <a:spcAft>
                <a:spcPts val="0"/>
              </a:spcAft>
              <a:buFont typeface="Wingdings 2"/>
              <a:buNone/>
              <a:defRPr/>
            </a:pPr>
            <a:endParaRPr lang="en-GB" sz="2000" b="1" dirty="0" smtClean="0">
              <a:solidFill>
                <a:srgbClr val="C00000"/>
              </a:solidFill>
            </a:endParaRPr>
          </a:p>
          <a:p>
            <a:pPr marL="0" indent="0" algn="just" fontAlgn="auto">
              <a:spcBef>
                <a:spcPts val="0"/>
              </a:spcBef>
              <a:spcAft>
                <a:spcPts val="0"/>
              </a:spcAft>
              <a:buFont typeface="Wingdings 2"/>
              <a:buNone/>
              <a:defRPr/>
            </a:pPr>
            <a:r>
              <a:rPr lang="en-GB" sz="2000" b="1" dirty="0" smtClean="0">
                <a:solidFill>
                  <a:srgbClr val="C00000"/>
                </a:solidFill>
              </a:rPr>
              <a:t>These training programmes will significantly change the attitude and mindset of the youth. and help in developing their help-esteem.</a:t>
            </a:r>
          </a:p>
          <a:p>
            <a:pPr marL="0" indent="0" algn="just" fontAlgn="auto">
              <a:spcBef>
                <a:spcPts val="0"/>
              </a:spcBef>
              <a:spcAft>
                <a:spcPts val="0"/>
              </a:spcAft>
              <a:buFont typeface="Wingdings 2"/>
              <a:buNone/>
              <a:defRPr/>
            </a:pPr>
            <a:endParaRPr lang="en-GB" sz="2000" b="1" dirty="0" smtClean="0">
              <a:solidFill>
                <a:srgbClr val="C00000"/>
              </a:solidFill>
            </a:endParaRPr>
          </a:p>
          <a:p>
            <a:pPr marL="0" indent="0" algn="just" fontAlgn="auto">
              <a:spcBef>
                <a:spcPts val="0"/>
              </a:spcBef>
              <a:spcAft>
                <a:spcPts val="0"/>
              </a:spcAft>
              <a:buFont typeface="Wingdings 2"/>
              <a:buNone/>
              <a:defRPr/>
            </a:pPr>
            <a:r>
              <a:rPr lang="en-GB" sz="2000" b="1" dirty="0" smtClean="0">
                <a:solidFill>
                  <a:srgbClr val="C00000"/>
                </a:solidFill>
              </a:rPr>
              <a:t>Support form industry leaders like Larsen &amp; Toubro will assure that the courses are aligned with needs.</a:t>
            </a:r>
            <a:endParaRPr lang="en-US" sz="2000" b="1" dirty="0" smtClean="0">
              <a:solidFill>
                <a:srgbClr val="C00000"/>
              </a:solidFill>
            </a:endParaRPr>
          </a:p>
        </p:txBody>
      </p:sp>
      <p:sp>
        <p:nvSpPr>
          <p:cNvPr id="5" name="Oval 4"/>
          <p:cNvSpPr/>
          <p:nvPr/>
        </p:nvSpPr>
        <p:spPr>
          <a:xfrm>
            <a:off x="6818811" y="1175657"/>
            <a:ext cx="4415246" cy="4193177"/>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C:\Users\hp\Desktop\New folder\ALBUM PIC\DSC_0519.JPG"/>
          <p:cNvPicPr/>
          <p:nvPr/>
        </p:nvPicPr>
        <p:blipFill>
          <a:blip r:embed="rId3" cstate="print"/>
          <a:srcRect/>
          <a:stretch>
            <a:fillRect/>
          </a:stretch>
        </p:blipFill>
        <p:spPr bwMode="auto">
          <a:xfrm>
            <a:off x="6648994" y="1397726"/>
            <a:ext cx="4781006" cy="3540034"/>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amond(in)">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amond(in)">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diamond(in)">
                                      <p:cBhvr>
                                        <p:cTn id="26"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u="sng" dirty="0" smtClean="0">
                <a:solidFill>
                  <a:srgbClr val="0070C0"/>
                </a:solidFill>
              </a:rPr>
              <a:t>EXISTING FACILITIES &amp; WORKSHOP OF AOCP</a:t>
            </a:r>
            <a:endParaRPr lang="en-US" b="1" u="sng" dirty="0">
              <a:solidFill>
                <a:srgbClr val="0070C0"/>
              </a:solidFill>
            </a:endParaRPr>
          </a:p>
        </p:txBody>
      </p:sp>
      <p:sp>
        <p:nvSpPr>
          <p:cNvPr id="20483" name="Content Placeholder 2"/>
          <p:cNvSpPr>
            <a:spLocks noGrp="1"/>
          </p:cNvSpPr>
          <p:nvPr>
            <p:ph sz="quarter" idx="1"/>
          </p:nvPr>
        </p:nvSpPr>
        <p:spPr>
          <a:xfrm>
            <a:off x="609599" y="1600200"/>
            <a:ext cx="5738949" cy="4572000"/>
          </a:xfrm>
          <a:noFill/>
        </p:spPr>
        <p:txBody>
          <a:bodyPr>
            <a:normAutofit/>
          </a:bodyPr>
          <a:lstStyle/>
          <a:p>
            <a:pPr marL="519112" indent="-400050" fontAlgn="auto">
              <a:spcAft>
                <a:spcPts val="0"/>
              </a:spcAft>
              <a:buNone/>
              <a:defRPr/>
            </a:pPr>
            <a:r>
              <a:rPr lang="en-US" sz="1800" b="1" u="sng" dirty="0" smtClean="0">
                <a:solidFill>
                  <a:schemeClr val="accent2">
                    <a:lumMod val="75000"/>
                  </a:schemeClr>
                </a:solidFill>
              </a:rPr>
              <a:t>A.O.C.P TRADES</a:t>
            </a:r>
          </a:p>
          <a:p>
            <a:pPr marL="519112" indent="-400050" fontAlgn="auto">
              <a:spcAft>
                <a:spcPts val="0"/>
              </a:spcAft>
              <a:buNone/>
              <a:defRPr/>
            </a:pPr>
            <a:endParaRPr lang="en-US" sz="1600" dirty="0" smtClean="0"/>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SAFETY MEASURES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CHEMICAL PROCESS</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MATERIAL HANDLING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WORKING MODELS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VALVES</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PERSONAL PROTECTIVE EQUIPMENTS</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PLASTICS WARES</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GLASS WARES</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TYPES OF THERMOMETERS</a:t>
            </a:r>
          </a:p>
          <a:p>
            <a:pPr marL="519112" indent="-400050" fontAlgn="auto">
              <a:spcAft>
                <a:spcPts val="0"/>
              </a:spcAft>
              <a:buFont typeface="+mj-lt"/>
              <a:buAutoNum type="romanUcPeriod"/>
              <a:defRPr/>
            </a:pPr>
            <a:endParaRPr lang="en-US" sz="1800" b="1" dirty="0" smtClean="0"/>
          </a:p>
          <a:p>
            <a:pPr marL="274320" indent="-274320" fontAlgn="auto">
              <a:spcAft>
                <a:spcPts val="0"/>
              </a:spcAft>
              <a:buFont typeface="Wingdings"/>
              <a:buChar char=""/>
              <a:defRPr/>
            </a:pPr>
            <a:endParaRPr lang="en-US" sz="1800" dirty="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6" presetClass="emph" presetSubtype="0" fill="hold" nodeType="clickEffect">
                                  <p:stCondLst>
                                    <p:cond delay="0"/>
                                  </p:stCondLst>
                                  <p:iterate type="lt">
                                    <p:tmPct val="10000"/>
                                  </p:iterate>
                                  <p:childTnLst>
                                    <p:animScale>
                                      <p:cBhvr>
                                        <p:cTn id="11" dur="250" autoRev="1" fill="hold">
                                          <p:stCondLst>
                                            <p:cond delay="0"/>
                                          </p:stCondLst>
                                        </p:cTn>
                                        <p:tgtEl>
                                          <p:spTgt spid="20483">
                                            <p:txEl>
                                              <p:pRg st="0" end="0"/>
                                            </p:txEl>
                                          </p:spTgt>
                                        </p:tgtEl>
                                      </p:cBhvr>
                                      <p:to x="80000" y="100000"/>
                                    </p:animScale>
                                    <p:anim by="(#ppt_w*0.10)" calcmode="lin" valueType="num">
                                      <p:cBhvr>
                                        <p:cTn id="12" dur="250" autoRev="1" fill="hold">
                                          <p:stCondLst>
                                            <p:cond delay="0"/>
                                          </p:stCondLst>
                                        </p:cTn>
                                        <p:tgtEl>
                                          <p:spTgt spid="20483">
                                            <p:txEl>
                                              <p:pRg st="0" end="0"/>
                                            </p:txEl>
                                          </p:spTgt>
                                        </p:tgtEl>
                                        <p:attrNameLst>
                                          <p:attrName>ppt_x</p:attrName>
                                        </p:attrNameLst>
                                      </p:cBhvr>
                                    </p:anim>
                                    <p:anim by="(-#ppt_w*0.10)" calcmode="lin" valueType="num">
                                      <p:cBhvr>
                                        <p:cTn id="13" dur="250" autoRev="1" fill="hold">
                                          <p:stCondLst>
                                            <p:cond delay="0"/>
                                          </p:stCondLst>
                                        </p:cTn>
                                        <p:tgtEl>
                                          <p:spTgt spid="20483">
                                            <p:txEl>
                                              <p:pRg st="0" end="0"/>
                                            </p:txEl>
                                          </p:spTgt>
                                        </p:tgtEl>
                                        <p:attrNameLst>
                                          <p:attrName>ppt_y</p:attrName>
                                        </p:attrNameLst>
                                      </p:cBhvr>
                                    </p:anim>
                                    <p:animRot by="-480000">
                                      <p:cBhvr>
                                        <p:cTn id="14" dur="250" autoRev="1" fill="hold">
                                          <p:stCondLst>
                                            <p:cond delay="0"/>
                                          </p:stCondLst>
                                        </p:cTn>
                                        <p:tgtEl>
                                          <p:spTgt spid="20483">
                                            <p:txEl>
                                              <p:pRg st="0" end="0"/>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250" autoRev="1" fill="hold">
                                          <p:stCondLst>
                                            <p:cond delay="0"/>
                                          </p:stCondLst>
                                        </p:cTn>
                                        <p:tgtEl>
                                          <p:spTgt spid="20483">
                                            <p:txEl>
                                              <p:pRg st="2" end="2"/>
                                            </p:txEl>
                                          </p:spTgt>
                                        </p:tgtEl>
                                      </p:cBhvr>
                                      <p:to x="80000" y="100000"/>
                                    </p:animScale>
                                    <p:anim by="(#ppt_w*0.10)" calcmode="lin" valueType="num">
                                      <p:cBhvr>
                                        <p:cTn id="17" dur="250" autoRev="1" fill="hold">
                                          <p:stCondLst>
                                            <p:cond delay="0"/>
                                          </p:stCondLst>
                                        </p:cTn>
                                        <p:tgtEl>
                                          <p:spTgt spid="20483">
                                            <p:txEl>
                                              <p:pRg st="2" end="2"/>
                                            </p:txEl>
                                          </p:spTgt>
                                        </p:tgtEl>
                                        <p:attrNameLst>
                                          <p:attrName>ppt_x</p:attrName>
                                        </p:attrNameLst>
                                      </p:cBhvr>
                                    </p:anim>
                                    <p:anim by="(-#ppt_w*0.10)" calcmode="lin" valueType="num">
                                      <p:cBhvr>
                                        <p:cTn id="18" dur="250" autoRev="1" fill="hold">
                                          <p:stCondLst>
                                            <p:cond delay="0"/>
                                          </p:stCondLst>
                                        </p:cTn>
                                        <p:tgtEl>
                                          <p:spTgt spid="20483">
                                            <p:txEl>
                                              <p:pRg st="2" end="2"/>
                                            </p:txEl>
                                          </p:spTgt>
                                        </p:tgtEl>
                                        <p:attrNameLst>
                                          <p:attrName>ppt_y</p:attrName>
                                        </p:attrNameLst>
                                      </p:cBhvr>
                                    </p:anim>
                                    <p:animRot by="-480000">
                                      <p:cBhvr>
                                        <p:cTn id="19" dur="250" autoRev="1" fill="hold">
                                          <p:stCondLst>
                                            <p:cond delay="0"/>
                                          </p:stCondLst>
                                        </p:cTn>
                                        <p:tgtEl>
                                          <p:spTgt spid="20483">
                                            <p:txEl>
                                              <p:pRg st="2" end="2"/>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20483">
                                            <p:txEl>
                                              <p:pRg st="3" end="3"/>
                                            </p:txEl>
                                          </p:spTgt>
                                        </p:tgtEl>
                                      </p:cBhvr>
                                      <p:to x="80000" y="100000"/>
                                    </p:animScale>
                                    <p:anim by="(#ppt_w*0.10)" calcmode="lin" valueType="num">
                                      <p:cBhvr>
                                        <p:cTn id="22" dur="250" autoRev="1" fill="hold">
                                          <p:stCondLst>
                                            <p:cond delay="0"/>
                                          </p:stCondLst>
                                        </p:cTn>
                                        <p:tgtEl>
                                          <p:spTgt spid="20483">
                                            <p:txEl>
                                              <p:pRg st="3" end="3"/>
                                            </p:txEl>
                                          </p:spTgt>
                                        </p:tgtEl>
                                        <p:attrNameLst>
                                          <p:attrName>ppt_x</p:attrName>
                                        </p:attrNameLst>
                                      </p:cBhvr>
                                    </p:anim>
                                    <p:anim by="(-#ppt_w*0.10)" calcmode="lin" valueType="num">
                                      <p:cBhvr>
                                        <p:cTn id="23" dur="250" autoRev="1" fill="hold">
                                          <p:stCondLst>
                                            <p:cond delay="0"/>
                                          </p:stCondLst>
                                        </p:cTn>
                                        <p:tgtEl>
                                          <p:spTgt spid="20483">
                                            <p:txEl>
                                              <p:pRg st="3" end="3"/>
                                            </p:txEl>
                                          </p:spTgt>
                                        </p:tgtEl>
                                        <p:attrNameLst>
                                          <p:attrName>ppt_y</p:attrName>
                                        </p:attrNameLst>
                                      </p:cBhvr>
                                    </p:anim>
                                    <p:animRot by="-480000">
                                      <p:cBhvr>
                                        <p:cTn id="24" dur="250" autoRev="1" fill="hold">
                                          <p:stCondLst>
                                            <p:cond delay="0"/>
                                          </p:stCondLst>
                                        </p:cTn>
                                        <p:tgtEl>
                                          <p:spTgt spid="20483">
                                            <p:txEl>
                                              <p:pRg st="3" end="3"/>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250" autoRev="1" fill="hold">
                                          <p:stCondLst>
                                            <p:cond delay="0"/>
                                          </p:stCondLst>
                                        </p:cTn>
                                        <p:tgtEl>
                                          <p:spTgt spid="20483">
                                            <p:txEl>
                                              <p:pRg st="4" end="4"/>
                                            </p:txEl>
                                          </p:spTgt>
                                        </p:tgtEl>
                                      </p:cBhvr>
                                      <p:to x="80000" y="100000"/>
                                    </p:animScale>
                                    <p:anim by="(#ppt_w*0.10)" calcmode="lin" valueType="num">
                                      <p:cBhvr>
                                        <p:cTn id="27" dur="250" autoRev="1" fill="hold">
                                          <p:stCondLst>
                                            <p:cond delay="0"/>
                                          </p:stCondLst>
                                        </p:cTn>
                                        <p:tgtEl>
                                          <p:spTgt spid="20483">
                                            <p:txEl>
                                              <p:pRg st="4" end="4"/>
                                            </p:txEl>
                                          </p:spTgt>
                                        </p:tgtEl>
                                        <p:attrNameLst>
                                          <p:attrName>ppt_x</p:attrName>
                                        </p:attrNameLst>
                                      </p:cBhvr>
                                    </p:anim>
                                    <p:anim by="(-#ppt_w*0.10)" calcmode="lin" valueType="num">
                                      <p:cBhvr>
                                        <p:cTn id="28" dur="250" autoRev="1" fill="hold">
                                          <p:stCondLst>
                                            <p:cond delay="0"/>
                                          </p:stCondLst>
                                        </p:cTn>
                                        <p:tgtEl>
                                          <p:spTgt spid="20483">
                                            <p:txEl>
                                              <p:pRg st="4" end="4"/>
                                            </p:txEl>
                                          </p:spTgt>
                                        </p:tgtEl>
                                        <p:attrNameLst>
                                          <p:attrName>ppt_y</p:attrName>
                                        </p:attrNameLst>
                                      </p:cBhvr>
                                    </p:anim>
                                    <p:animRot by="-480000">
                                      <p:cBhvr>
                                        <p:cTn id="29" dur="250" autoRev="1" fill="hold">
                                          <p:stCondLst>
                                            <p:cond delay="0"/>
                                          </p:stCondLst>
                                        </p:cTn>
                                        <p:tgtEl>
                                          <p:spTgt spid="20483">
                                            <p:txEl>
                                              <p:pRg st="4" end="4"/>
                                            </p:txEl>
                                          </p:spTgt>
                                        </p:tgtEl>
                                        <p:attrNameLst>
                                          <p:attrName>r</p:attrName>
                                        </p:attrNameLst>
                                      </p:cBhvr>
                                    </p:animRot>
                                  </p:childTnLst>
                                </p:cTn>
                              </p:par>
                              <p:par>
                                <p:cTn id="30" presetID="36" presetClass="emph" presetSubtype="0" fill="hold" nodeType="withEffect">
                                  <p:stCondLst>
                                    <p:cond delay="0"/>
                                  </p:stCondLst>
                                  <p:iterate type="lt">
                                    <p:tmPct val="10000"/>
                                  </p:iterate>
                                  <p:childTnLst>
                                    <p:animScale>
                                      <p:cBhvr>
                                        <p:cTn id="31" dur="250" autoRev="1" fill="hold">
                                          <p:stCondLst>
                                            <p:cond delay="0"/>
                                          </p:stCondLst>
                                        </p:cTn>
                                        <p:tgtEl>
                                          <p:spTgt spid="20483">
                                            <p:txEl>
                                              <p:pRg st="5" end="5"/>
                                            </p:txEl>
                                          </p:spTgt>
                                        </p:tgtEl>
                                      </p:cBhvr>
                                      <p:to x="80000" y="100000"/>
                                    </p:animScale>
                                    <p:anim by="(#ppt_w*0.10)" calcmode="lin" valueType="num">
                                      <p:cBhvr>
                                        <p:cTn id="32" dur="250" autoRev="1" fill="hold">
                                          <p:stCondLst>
                                            <p:cond delay="0"/>
                                          </p:stCondLst>
                                        </p:cTn>
                                        <p:tgtEl>
                                          <p:spTgt spid="20483">
                                            <p:txEl>
                                              <p:pRg st="5" end="5"/>
                                            </p:txEl>
                                          </p:spTgt>
                                        </p:tgtEl>
                                        <p:attrNameLst>
                                          <p:attrName>ppt_x</p:attrName>
                                        </p:attrNameLst>
                                      </p:cBhvr>
                                    </p:anim>
                                    <p:anim by="(-#ppt_w*0.10)" calcmode="lin" valueType="num">
                                      <p:cBhvr>
                                        <p:cTn id="33" dur="250" autoRev="1" fill="hold">
                                          <p:stCondLst>
                                            <p:cond delay="0"/>
                                          </p:stCondLst>
                                        </p:cTn>
                                        <p:tgtEl>
                                          <p:spTgt spid="20483">
                                            <p:txEl>
                                              <p:pRg st="5" end="5"/>
                                            </p:txEl>
                                          </p:spTgt>
                                        </p:tgtEl>
                                        <p:attrNameLst>
                                          <p:attrName>ppt_y</p:attrName>
                                        </p:attrNameLst>
                                      </p:cBhvr>
                                    </p:anim>
                                    <p:animRot by="-480000">
                                      <p:cBhvr>
                                        <p:cTn id="34" dur="250" autoRev="1" fill="hold">
                                          <p:stCondLst>
                                            <p:cond delay="0"/>
                                          </p:stCondLst>
                                        </p:cTn>
                                        <p:tgtEl>
                                          <p:spTgt spid="20483">
                                            <p:txEl>
                                              <p:pRg st="5" end="5"/>
                                            </p:txEl>
                                          </p:spTgt>
                                        </p:tgtEl>
                                        <p:attrNameLst>
                                          <p:attrName>r</p:attrName>
                                        </p:attrNameLst>
                                      </p:cBhvr>
                                    </p:animRot>
                                  </p:childTnLst>
                                </p:cTn>
                              </p:par>
                              <p:par>
                                <p:cTn id="35" presetID="36" presetClass="emph" presetSubtype="0" fill="hold" nodeType="withEffect">
                                  <p:stCondLst>
                                    <p:cond delay="0"/>
                                  </p:stCondLst>
                                  <p:iterate type="lt">
                                    <p:tmPct val="10000"/>
                                  </p:iterate>
                                  <p:childTnLst>
                                    <p:animScale>
                                      <p:cBhvr>
                                        <p:cTn id="36" dur="250" autoRev="1" fill="hold">
                                          <p:stCondLst>
                                            <p:cond delay="0"/>
                                          </p:stCondLst>
                                        </p:cTn>
                                        <p:tgtEl>
                                          <p:spTgt spid="20483">
                                            <p:txEl>
                                              <p:pRg st="6" end="6"/>
                                            </p:txEl>
                                          </p:spTgt>
                                        </p:tgtEl>
                                      </p:cBhvr>
                                      <p:to x="80000" y="100000"/>
                                    </p:animScale>
                                    <p:anim by="(#ppt_w*0.10)" calcmode="lin" valueType="num">
                                      <p:cBhvr>
                                        <p:cTn id="37" dur="250" autoRev="1" fill="hold">
                                          <p:stCondLst>
                                            <p:cond delay="0"/>
                                          </p:stCondLst>
                                        </p:cTn>
                                        <p:tgtEl>
                                          <p:spTgt spid="20483">
                                            <p:txEl>
                                              <p:pRg st="6" end="6"/>
                                            </p:txEl>
                                          </p:spTgt>
                                        </p:tgtEl>
                                        <p:attrNameLst>
                                          <p:attrName>ppt_x</p:attrName>
                                        </p:attrNameLst>
                                      </p:cBhvr>
                                    </p:anim>
                                    <p:anim by="(-#ppt_w*0.10)" calcmode="lin" valueType="num">
                                      <p:cBhvr>
                                        <p:cTn id="38" dur="250" autoRev="1" fill="hold">
                                          <p:stCondLst>
                                            <p:cond delay="0"/>
                                          </p:stCondLst>
                                        </p:cTn>
                                        <p:tgtEl>
                                          <p:spTgt spid="20483">
                                            <p:txEl>
                                              <p:pRg st="6" end="6"/>
                                            </p:txEl>
                                          </p:spTgt>
                                        </p:tgtEl>
                                        <p:attrNameLst>
                                          <p:attrName>ppt_y</p:attrName>
                                        </p:attrNameLst>
                                      </p:cBhvr>
                                    </p:anim>
                                    <p:animRot by="-480000">
                                      <p:cBhvr>
                                        <p:cTn id="39" dur="250" autoRev="1" fill="hold">
                                          <p:stCondLst>
                                            <p:cond delay="0"/>
                                          </p:stCondLst>
                                        </p:cTn>
                                        <p:tgtEl>
                                          <p:spTgt spid="20483">
                                            <p:txEl>
                                              <p:pRg st="6" end="6"/>
                                            </p:txEl>
                                          </p:spTgt>
                                        </p:tgtEl>
                                        <p:attrNameLst>
                                          <p:attrName>r</p:attrName>
                                        </p:attrNameLst>
                                      </p:cBhvr>
                                    </p:animRot>
                                  </p:childTnLst>
                                </p:cTn>
                              </p:par>
                              <p:par>
                                <p:cTn id="40" presetID="36" presetClass="emph" presetSubtype="0" fill="hold" nodeType="withEffect">
                                  <p:stCondLst>
                                    <p:cond delay="0"/>
                                  </p:stCondLst>
                                  <p:iterate type="lt">
                                    <p:tmPct val="10000"/>
                                  </p:iterate>
                                  <p:childTnLst>
                                    <p:animScale>
                                      <p:cBhvr>
                                        <p:cTn id="41" dur="250" autoRev="1" fill="hold">
                                          <p:stCondLst>
                                            <p:cond delay="0"/>
                                          </p:stCondLst>
                                        </p:cTn>
                                        <p:tgtEl>
                                          <p:spTgt spid="20483">
                                            <p:txEl>
                                              <p:pRg st="7" end="7"/>
                                            </p:txEl>
                                          </p:spTgt>
                                        </p:tgtEl>
                                      </p:cBhvr>
                                      <p:to x="80000" y="100000"/>
                                    </p:animScale>
                                    <p:anim by="(#ppt_w*0.10)" calcmode="lin" valueType="num">
                                      <p:cBhvr>
                                        <p:cTn id="42" dur="250" autoRev="1" fill="hold">
                                          <p:stCondLst>
                                            <p:cond delay="0"/>
                                          </p:stCondLst>
                                        </p:cTn>
                                        <p:tgtEl>
                                          <p:spTgt spid="20483">
                                            <p:txEl>
                                              <p:pRg st="7" end="7"/>
                                            </p:txEl>
                                          </p:spTgt>
                                        </p:tgtEl>
                                        <p:attrNameLst>
                                          <p:attrName>ppt_x</p:attrName>
                                        </p:attrNameLst>
                                      </p:cBhvr>
                                    </p:anim>
                                    <p:anim by="(-#ppt_w*0.10)" calcmode="lin" valueType="num">
                                      <p:cBhvr>
                                        <p:cTn id="43" dur="250" autoRev="1" fill="hold">
                                          <p:stCondLst>
                                            <p:cond delay="0"/>
                                          </p:stCondLst>
                                        </p:cTn>
                                        <p:tgtEl>
                                          <p:spTgt spid="20483">
                                            <p:txEl>
                                              <p:pRg st="7" end="7"/>
                                            </p:txEl>
                                          </p:spTgt>
                                        </p:tgtEl>
                                        <p:attrNameLst>
                                          <p:attrName>ppt_y</p:attrName>
                                        </p:attrNameLst>
                                      </p:cBhvr>
                                    </p:anim>
                                    <p:animRot by="-480000">
                                      <p:cBhvr>
                                        <p:cTn id="44" dur="250" autoRev="1" fill="hold">
                                          <p:stCondLst>
                                            <p:cond delay="0"/>
                                          </p:stCondLst>
                                        </p:cTn>
                                        <p:tgtEl>
                                          <p:spTgt spid="20483">
                                            <p:txEl>
                                              <p:pRg st="7" end="7"/>
                                            </p:txEl>
                                          </p:spTgt>
                                        </p:tgtEl>
                                        <p:attrNameLst>
                                          <p:attrName>r</p:attrName>
                                        </p:attrNameLst>
                                      </p:cBhvr>
                                    </p:animRot>
                                  </p:childTnLst>
                                </p:cTn>
                              </p:par>
                              <p:par>
                                <p:cTn id="45" presetID="36" presetClass="emph" presetSubtype="0" fill="hold" nodeType="withEffect">
                                  <p:stCondLst>
                                    <p:cond delay="0"/>
                                  </p:stCondLst>
                                  <p:iterate type="lt">
                                    <p:tmPct val="10000"/>
                                  </p:iterate>
                                  <p:childTnLst>
                                    <p:animScale>
                                      <p:cBhvr>
                                        <p:cTn id="46" dur="250" autoRev="1" fill="hold">
                                          <p:stCondLst>
                                            <p:cond delay="0"/>
                                          </p:stCondLst>
                                        </p:cTn>
                                        <p:tgtEl>
                                          <p:spTgt spid="20483">
                                            <p:txEl>
                                              <p:pRg st="8" end="8"/>
                                            </p:txEl>
                                          </p:spTgt>
                                        </p:tgtEl>
                                      </p:cBhvr>
                                      <p:to x="80000" y="100000"/>
                                    </p:animScale>
                                    <p:anim by="(#ppt_w*0.10)" calcmode="lin" valueType="num">
                                      <p:cBhvr>
                                        <p:cTn id="47" dur="250" autoRev="1" fill="hold">
                                          <p:stCondLst>
                                            <p:cond delay="0"/>
                                          </p:stCondLst>
                                        </p:cTn>
                                        <p:tgtEl>
                                          <p:spTgt spid="20483">
                                            <p:txEl>
                                              <p:pRg st="8" end="8"/>
                                            </p:txEl>
                                          </p:spTgt>
                                        </p:tgtEl>
                                        <p:attrNameLst>
                                          <p:attrName>ppt_x</p:attrName>
                                        </p:attrNameLst>
                                      </p:cBhvr>
                                    </p:anim>
                                    <p:anim by="(-#ppt_w*0.10)" calcmode="lin" valueType="num">
                                      <p:cBhvr>
                                        <p:cTn id="48" dur="250" autoRev="1" fill="hold">
                                          <p:stCondLst>
                                            <p:cond delay="0"/>
                                          </p:stCondLst>
                                        </p:cTn>
                                        <p:tgtEl>
                                          <p:spTgt spid="20483">
                                            <p:txEl>
                                              <p:pRg st="8" end="8"/>
                                            </p:txEl>
                                          </p:spTgt>
                                        </p:tgtEl>
                                        <p:attrNameLst>
                                          <p:attrName>ppt_y</p:attrName>
                                        </p:attrNameLst>
                                      </p:cBhvr>
                                    </p:anim>
                                    <p:animRot by="-480000">
                                      <p:cBhvr>
                                        <p:cTn id="49" dur="250" autoRev="1" fill="hold">
                                          <p:stCondLst>
                                            <p:cond delay="0"/>
                                          </p:stCondLst>
                                        </p:cTn>
                                        <p:tgtEl>
                                          <p:spTgt spid="20483">
                                            <p:txEl>
                                              <p:pRg st="8" end="8"/>
                                            </p:txEl>
                                          </p:spTgt>
                                        </p:tgtEl>
                                        <p:attrNameLst>
                                          <p:attrName>r</p:attrName>
                                        </p:attrNameLst>
                                      </p:cBhvr>
                                    </p:animRot>
                                  </p:childTnLst>
                                </p:cTn>
                              </p:par>
                              <p:par>
                                <p:cTn id="50" presetID="36" presetClass="emph" presetSubtype="0" fill="hold" nodeType="withEffect">
                                  <p:stCondLst>
                                    <p:cond delay="0"/>
                                  </p:stCondLst>
                                  <p:iterate type="lt">
                                    <p:tmPct val="10000"/>
                                  </p:iterate>
                                  <p:childTnLst>
                                    <p:animScale>
                                      <p:cBhvr>
                                        <p:cTn id="51" dur="250" autoRev="1" fill="hold">
                                          <p:stCondLst>
                                            <p:cond delay="0"/>
                                          </p:stCondLst>
                                        </p:cTn>
                                        <p:tgtEl>
                                          <p:spTgt spid="20483">
                                            <p:txEl>
                                              <p:pRg st="9" end="9"/>
                                            </p:txEl>
                                          </p:spTgt>
                                        </p:tgtEl>
                                      </p:cBhvr>
                                      <p:to x="80000" y="100000"/>
                                    </p:animScale>
                                    <p:anim by="(#ppt_w*0.10)" calcmode="lin" valueType="num">
                                      <p:cBhvr>
                                        <p:cTn id="52" dur="250" autoRev="1" fill="hold">
                                          <p:stCondLst>
                                            <p:cond delay="0"/>
                                          </p:stCondLst>
                                        </p:cTn>
                                        <p:tgtEl>
                                          <p:spTgt spid="20483">
                                            <p:txEl>
                                              <p:pRg st="9" end="9"/>
                                            </p:txEl>
                                          </p:spTgt>
                                        </p:tgtEl>
                                        <p:attrNameLst>
                                          <p:attrName>ppt_x</p:attrName>
                                        </p:attrNameLst>
                                      </p:cBhvr>
                                    </p:anim>
                                    <p:anim by="(-#ppt_w*0.10)" calcmode="lin" valueType="num">
                                      <p:cBhvr>
                                        <p:cTn id="53" dur="250" autoRev="1" fill="hold">
                                          <p:stCondLst>
                                            <p:cond delay="0"/>
                                          </p:stCondLst>
                                        </p:cTn>
                                        <p:tgtEl>
                                          <p:spTgt spid="20483">
                                            <p:txEl>
                                              <p:pRg st="9" end="9"/>
                                            </p:txEl>
                                          </p:spTgt>
                                        </p:tgtEl>
                                        <p:attrNameLst>
                                          <p:attrName>ppt_y</p:attrName>
                                        </p:attrNameLst>
                                      </p:cBhvr>
                                    </p:anim>
                                    <p:animRot by="-480000">
                                      <p:cBhvr>
                                        <p:cTn id="54" dur="250" autoRev="1" fill="hold">
                                          <p:stCondLst>
                                            <p:cond delay="0"/>
                                          </p:stCondLst>
                                        </p:cTn>
                                        <p:tgtEl>
                                          <p:spTgt spid="20483">
                                            <p:txEl>
                                              <p:pRg st="9" end="9"/>
                                            </p:txEl>
                                          </p:spTgt>
                                        </p:tgtEl>
                                        <p:attrNameLst>
                                          <p:attrName>r</p:attrName>
                                        </p:attrNameLst>
                                      </p:cBhvr>
                                    </p:animRot>
                                  </p:childTnLst>
                                </p:cTn>
                              </p:par>
                              <p:par>
                                <p:cTn id="55" presetID="36" presetClass="emph" presetSubtype="0" fill="hold" nodeType="withEffect">
                                  <p:stCondLst>
                                    <p:cond delay="0"/>
                                  </p:stCondLst>
                                  <p:iterate type="lt">
                                    <p:tmPct val="10000"/>
                                  </p:iterate>
                                  <p:childTnLst>
                                    <p:animScale>
                                      <p:cBhvr>
                                        <p:cTn id="56" dur="250" autoRev="1" fill="hold">
                                          <p:stCondLst>
                                            <p:cond delay="0"/>
                                          </p:stCondLst>
                                        </p:cTn>
                                        <p:tgtEl>
                                          <p:spTgt spid="20483">
                                            <p:txEl>
                                              <p:pRg st="10" end="10"/>
                                            </p:txEl>
                                          </p:spTgt>
                                        </p:tgtEl>
                                      </p:cBhvr>
                                      <p:to x="80000" y="100000"/>
                                    </p:animScale>
                                    <p:anim by="(#ppt_w*0.10)" calcmode="lin" valueType="num">
                                      <p:cBhvr>
                                        <p:cTn id="57" dur="250" autoRev="1" fill="hold">
                                          <p:stCondLst>
                                            <p:cond delay="0"/>
                                          </p:stCondLst>
                                        </p:cTn>
                                        <p:tgtEl>
                                          <p:spTgt spid="20483">
                                            <p:txEl>
                                              <p:pRg st="10" end="10"/>
                                            </p:txEl>
                                          </p:spTgt>
                                        </p:tgtEl>
                                        <p:attrNameLst>
                                          <p:attrName>ppt_x</p:attrName>
                                        </p:attrNameLst>
                                      </p:cBhvr>
                                    </p:anim>
                                    <p:anim by="(-#ppt_w*0.10)" calcmode="lin" valueType="num">
                                      <p:cBhvr>
                                        <p:cTn id="58" dur="250" autoRev="1" fill="hold">
                                          <p:stCondLst>
                                            <p:cond delay="0"/>
                                          </p:stCondLst>
                                        </p:cTn>
                                        <p:tgtEl>
                                          <p:spTgt spid="20483">
                                            <p:txEl>
                                              <p:pRg st="10" end="10"/>
                                            </p:txEl>
                                          </p:spTgt>
                                        </p:tgtEl>
                                        <p:attrNameLst>
                                          <p:attrName>ppt_y</p:attrName>
                                        </p:attrNameLst>
                                      </p:cBhvr>
                                    </p:anim>
                                    <p:animRot by="-480000">
                                      <p:cBhvr>
                                        <p:cTn id="59" dur="250" autoRev="1" fill="hold">
                                          <p:stCondLst>
                                            <p:cond delay="0"/>
                                          </p:stCondLst>
                                        </p:cTn>
                                        <p:tgtEl>
                                          <p:spTgt spid="2048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17" y="0"/>
            <a:ext cx="11547566" cy="849086"/>
          </a:xfrm>
        </p:spPr>
        <p:txBody>
          <a:bodyPr/>
          <a:lstStyle/>
          <a:p>
            <a:pPr fontAlgn="auto">
              <a:spcAft>
                <a:spcPts val="0"/>
              </a:spcAft>
              <a:defRPr/>
            </a:pPr>
            <a:r>
              <a:rPr lang="en-US" b="1" dirty="0" smtClean="0">
                <a:solidFill>
                  <a:srgbClr val="0070C0"/>
                </a:solidFill>
              </a:rPr>
              <a:t>EXISTING FACILITIES &amp; WORKSHOP OF ELECTRICAL</a:t>
            </a:r>
            <a:endParaRPr lang="en-US" b="1" dirty="0">
              <a:solidFill>
                <a:srgbClr val="0070C0"/>
              </a:solidFill>
            </a:endParaRPr>
          </a:p>
        </p:txBody>
      </p:sp>
      <p:sp>
        <p:nvSpPr>
          <p:cNvPr id="20484" name="Content Placeholder 3"/>
          <p:cNvSpPr>
            <a:spLocks noGrp="1"/>
          </p:cNvSpPr>
          <p:nvPr>
            <p:ph sz="quarter" idx="2"/>
          </p:nvPr>
        </p:nvSpPr>
        <p:spPr>
          <a:xfrm>
            <a:off x="403375" y="1142999"/>
            <a:ext cx="8544682" cy="5558247"/>
          </a:xfrm>
        </p:spPr>
        <p:txBody>
          <a:bodyPr>
            <a:normAutofit fontScale="92500" lnSpcReduction="20000"/>
          </a:bodyPr>
          <a:lstStyle/>
          <a:p>
            <a:pPr marL="274320" indent="-274320" fontAlgn="auto">
              <a:spcAft>
                <a:spcPts val="0"/>
              </a:spcAft>
              <a:buFont typeface="Wingdings"/>
              <a:buChar char=""/>
              <a:defRPr/>
            </a:pPr>
            <a:r>
              <a:rPr lang="en-US" sz="1900" b="1" u="sng" dirty="0" smtClean="0">
                <a:solidFill>
                  <a:schemeClr val="accent5">
                    <a:lumMod val="75000"/>
                  </a:schemeClr>
                </a:solidFill>
              </a:rPr>
              <a:t>ELECTRICAL TRADE </a:t>
            </a:r>
          </a:p>
          <a:p>
            <a:pPr marL="274320" indent="-274320" fontAlgn="auto">
              <a:spcAft>
                <a:spcPts val="0"/>
              </a:spcAft>
              <a:buFont typeface="Wingdings"/>
              <a:buChar char=""/>
              <a:defRPr/>
            </a:pPr>
            <a:endParaRPr lang="en-US" b="1" dirty="0" smtClean="0"/>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COMBINED WIRING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STAIRCASE WIRING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GODOWN WIRING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GENERAL  WIRING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MOBILE STARTER &amp; PUMPS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WINDING PROCESS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STAR DELTA STARTER REPAIRING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EARTHING PROCCES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DEMONSTRATION TABLES</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XPO-MFS(3-∅ AC MOTOR FAULT SIMULATOR) </a:t>
            </a:r>
          </a:p>
          <a:p>
            <a:pPr marL="519112" indent="-400050" fontAlgn="auto">
              <a:spcAft>
                <a:spcPts val="0"/>
              </a:spcAft>
              <a:buClr>
                <a:srgbClr val="008080"/>
              </a:buClr>
              <a:buSzPct val="80000"/>
              <a:buFont typeface="+mj-lt"/>
              <a:buAutoNum type="romanUcPeriod"/>
              <a:defRPr/>
            </a:pPr>
            <a:r>
              <a:rPr lang="en-IN" sz="1800" b="1" dirty="0" smtClean="0">
                <a:solidFill>
                  <a:srgbClr val="C00000"/>
                </a:solidFill>
              </a:rPr>
              <a:t>XPO-VIEW (VOLTAGE/CURRENT/ENERGY/  WATT MEASUREMENT TRAINER)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XPO-EMT (ELECTRICAL MACHINE TRAINER)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XPO-ETT (ELECTRO TECHNOLOGY TRAINER)</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XPO-ITT ( INDUSTRIAL INSTALLATION TRAINER) </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DIGITAL OSCILLOSCOPE</a:t>
            </a:r>
          </a:p>
          <a:p>
            <a:pPr marL="519112" indent="-400050" fontAlgn="auto">
              <a:spcAft>
                <a:spcPts val="0"/>
              </a:spcAft>
              <a:buClr>
                <a:srgbClr val="008080"/>
              </a:buClr>
              <a:buSzPct val="80000"/>
              <a:buFont typeface="+mj-lt"/>
              <a:buAutoNum type="romanUcPeriod"/>
              <a:defRPr/>
            </a:pPr>
            <a:r>
              <a:rPr lang="en-US" sz="1800" b="1" dirty="0" smtClean="0">
                <a:solidFill>
                  <a:srgbClr val="C00000"/>
                </a:solidFill>
              </a:rPr>
              <a:t>AHUJA SPEAKER </a:t>
            </a:r>
          </a:p>
          <a:p>
            <a:pPr marL="461962" indent="-342900" fontAlgn="auto">
              <a:spcAft>
                <a:spcPts val="0"/>
              </a:spcAft>
              <a:buFont typeface="Wingdings 2" pitchFamily="18" charset="2"/>
              <a:buAutoNum type="arabicPlain"/>
              <a:defRPr/>
            </a:pPr>
            <a:endParaRPr lang="en-US" sz="1400" dirty="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6" presetClass="emph" presetSubtype="0" fill="hold" nodeType="clickEffect">
                                  <p:stCondLst>
                                    <p:cond delay="0"/>
                                  </p:stCondLst>
                                  <p:iterate type="lt">
                                    <p:tmPct val="10000"/>
                                  </p:iterate>
                                  <p:childTnLst>
                                    <p:animScale>
                                      <p:cBhvr>
                                        <p:cTn id="11" dur="250" autoRev="1" fill="hold">
                                          <p:stCondLst>
                                            <p:cond delay="0"/>
                                          </p:stCondLst>
                                        </p:cTn>
                                        <p:tgtEl>
                                          <p:spTgt spid="20484">
                                            <p:txEl>
                                              <p:pRg st="2" end="2"/>
                                            </p:txEl>
                                          </p:spTgt>
                                        </p:tgtEl>
                                      </p:cBhvr>
                                      <p:to x="80000" y="100000"/>
                                    </p:animScale>
                                    <p:anim by="(#ppt_w*0.10)" calcmode="lin" valueType="num">
                                      <p:cBhvr>
                                        <p:cTn id="12" dur="250" autoRev="1" fill="hold">
                                          <p:stCondLst>
                                            <p:cond delay="0"/>
                                          </p:stCondLst>
                                        </p:cTn>
                                        <p:tgtEl>
                                          <p:spTgt spid="20484">
                                            <p:txEl>
                                              <p:pRg st="2" end="2"/>
                                            </p:txEl>
                                          </p:spTgt>
                                        </p:tgtEl>
                                        <p:attrNameLst>
                                          <p:attrName>ppt_x</p:attrName>
                                        </p:attrNameLst>
                                      </p:cBhvr>
                                    </p:anim>
                                    <p:anim by="(-#ppt_w*0.10)" calcmode="lin" valueType="num">
                                      <p:cBhvr>
                                        <p:cTn id="13" dur="250" autoRev="1" fill="hold">
                                          <p:stCondLst>
                                            <p:cond delay="0"/>
                                          </p:stCondLst>
                                        </p:cTn>
                                        <p:tgtEl>
                                          <p:spTgt spid="20484">
                                            <p:txEl>
                                              <p:pRg st="2" end="2"/>
                                            </p:txEl>
                                          </p:spTgt>
                                        </p:tgtEl>
                                        <p:attrNameLst>
                                          <p:attrName>ppt_y</p:attrName>
                                        </p:attrNameLst>
                                      </p:cBhvr>
                                    </p:anim>
                                    <p:animRot by="-480000">
                                      <p:cBhvr>
                                        <p:cTn id="14" dur="250" autoRev="1" fill="hold">
                                          <p:stCondLst>
                                            <p:cond delay="0"/>
                                          </p:stCondLst>
                                        </p:cTn>
                                        <p:tgtEl>
                                          <p:spTgt spid="20484">
                                            <p:txEl>
                                              <p:pRg st="2" end="2"/>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250" autoRev="1" fill="hold">
                                          <p:stCondLst>
                                            <p:cond delay="0"/>
                                          </p:stCondLst>
                                        </p:cTn>
                                        <p:tgtEl>
                                          <p:spTgt spid="20484">
                                            <p:txEl>
                                              <p:pRg st="3" end="3"/>
                                            </p:txEl>
                                          </p:spTgt>
                                        </p:tgtEl>
                                      </p:cBhvr>
                                      <p:to x="80000" y="100000"/>
                                    </p:animScale>
                                    <p:anim by="(#ppt_w*0.10)" calcmode="lin" valueType="num">
                                      <p:cBhvr>
                                        <p:cTn id="17" dur="250" autoRev="1" fill="hold">
                                          <p:stCondLst>
                                            <p:cond delay="0"/>
                                          </p:stCondLst>
                                        </p:cTn>
                                        <p:tgtEl>
                                          <p:spTgt spid="20484">
                                            <p:txEl>
                                              <p:pRg st="3" end="3"/>
                                            </p:txEl>
                                          </p:spTgt>
                                        </p:tgtEl>
                                        <p:attrNameLst>
                                          <p:attrName>ppt_x</p:attrName>
                                        </p:attrNameLst>
                                      </p:cBhvr>
                                    </p:anim>
                                    <p:anim by="(-#ppt_w*0.10)" calcmode="lin" valueType="num">
                                      <p:cBhvr>
                                        <p:cTn id="18" dur="250" autoRev="1" fill="hold">
                                          <p:stCondLst>
                                            <p:cond delay="0"/>
                                          </p:stCondLst>
                                        </p:cTn>
                                        <p:tgtEl>
                                          <p:spTgt spid="20484">
                                            <p:txEl>
                                              <p:pRg st="3" end="3"/>
                                            </p:txEl>
                                          </p:spTgt>
                                        </p:tgtEl>
                                        <p:attrNameLst>
                                          <p:attrName>ppt_y</p:attrName>
                                        </p:attrNameLst>
                                      </p:cBhvr>
                                    </p:anim>
                                    <p:animRot by="-480000">
                                      <p:cBhvr>
                                        <p:cTn id="19" dur="250" autoRev="1" fill="hold">
                                          <p:stCondLst>
                                            <p:cond delay="0"/>
                                          </p:stCondLst>
                                        </p:cTn>
                                        <p:tgtEl>
                                          <p:spTgt spid="20484">
                                            <p:txEl>
                                              <p:pRg st="3" end="3"/>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20484">
                                            <p:txEl>
                                              <p:pRg st="4" end="4"/>
                                            </p:txEl>
                                          </p:spTgt>
                                        </p:tgtEl>
                                      </p:cBhvr>
                                      <p:to x="80000" y="100000"/>
                                    </p:animScale>
                                    <p:anim by="(#ppt_w*0.10)" calcmode="lin" valueType="num">
                                      <p:cBhvr>
                                        <p:cTn id="22" dur="250" autoRev="1" fill="hold">
                                          <p:stCondLst>
                                            <p:cond delay="0"/>
                                          </p:stCondLst>
                                        </p:cTn>
                                        <p:tgtEl>
                                          <p:spTgt spid="20484">
                                            <p:txEl>
                                              <p:pRg st="4" end="4"/>
                                            </p:txEl>
                                          </p:spTgt>
                                        </p:tgtEl>
                                        <p:attrNameLst>
                                          <p:attrName>ppt_x</p:attrName>
                                        </p:attrNameLst>
                                      </p:cBhvr>
                                    </p:anim>
                                    <p:anim by="(-#ppt_w*0.10)" calcmode="lin" valueType="num">
                                      <p:cBhvr>
                                        <p:cTn id="23" dur="250" autoRev="1" fill="hold">
                                          <p:stCondLst>
                                            <p:cond delay="0"/>
                                          </p:stCondLst>
                                        </p:cTn>
                                        <p:tgtEl>
                                          <p:spTgt spid="20484">
                                            <p:txEl>
                                              <p:pRg st="4" end="4"/>
                                            </p:txEl>
                                          </p:spTgt>
                                        </p:tgtEl>
                                        <p:attrNameLst>
                                          <p:attrName>ppt_y</p:attrName>
                                        </p:attrNameLst>
                                      </p:cBhvr>
                                    </p:anim>
                                    <p:animRot by="-480000">
                                      <p:cBhvr>
                                        <p:cTn id="24" dur="250" autoRev="1" fill="hold">
                                          <p:stCondLst>
                                            <p:cond delay="0"/>
                                          </p:stCondLst>
                                        </p:cTn>
                                        <p:tgtEl>
                                          <p:spTgt spid="20484">
                                            <p:txEl>
                                              <p:pRg st="4" end="4"/>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250" autoRev="1" fill="hold">
                                          <p:stCondLst>
                                            <p:cond delay="0"/>
                                          </p:stCondLst>
                                        </p:cTn>
                                        <p:tgtEl>
                                          <p:spTgt spid="20484">
                                            <p:txEl>
                                              <p:pRg st="5" end="5"/>
                                            </p:txEl>
                                          </p:spTgt>
                                        </p:tgtEl>
                                      </p:cBhvr>
                                      <p:to x="80000" y="100000"/>
                                    </p:animScale>
                                    <p:anim by="(#ppt_w*0.10)" calcmode="lin" valueType="num">
                                      <p:cBhvr>
                                        <p:cTn id="27" dur="250" autoRev="1" fill="hold">
                                          <p:stCondLst>
                                            <p:cond delay="0"/>
                                          </p:stCondLst>
                                        </p:cTn>
                                        <p:tgtEl>
                                          <p:spTgt spid="20484">
                                            <p:txEl>
                                              <p:pRg st="5" end="5"/>
                                            </p:txEl>
                                          </p:spTgt>
                                        </p:tgtEl>
                                        <p:attrNameLst>
                                          <p:attrName>ppt_x</p:attrName>
                                        </p:attrNameLst>
                                      </p:cBhvr>
                                    </p:anim>
                                    <p:anim by="(-#ppt_w*0.10)" calcmode="lin" valueType="num">
                                      <p:cBhvr>
                                        <p:cTn id="28" dur="250" autoRev="1" fill="hold">
                                          <p:stCondLst>
                                            <p:cond delay="0"/>
                                          </p:stCondLst>
                                        </p:cTn>
                                        <p:tgtEl>
                                          <p:spTgt spid="20484">
                                            <p:txEl>
                                              <p:pRg st="5" end="5"/>
                                            </p:txEl>
                                          </p:spTgt>
                                        </p:tgtEl>
                                        <p:attrNameLst>
                                          <p:attrName>ppt_y</p:attrName>
                                        </p:attrNameLst>
                                      </p:cBhvr>
                                    </p:anim>
                                    <p:animRot by="-480000">
                                      <p:cBhvr>
                                        <p:cTn id="29" dur="250" autoRev="1" fill="hold">
                                          <p:stCondLst>
                                            <p:cond delay="0"/>
                                          </p:stCondLst>
                                        </p:cTn>
                                        <p:tgtEl>
                                          <p:spTgt spid="20484">
                                            <p:txEl>
                                              <p:pRg st="5" end="5"/>
                                            </p:txEl>
                                          </p:spTgt>
                                        </p:tgtEl>
                                        <p:attrNameLst>
                                          <p:attrName>r</p:attrName>
                                        </p:attrNameLst>
                                      </p:cBhvr>
                                    </p:animRot>
                                  </p:childTnLst>
                                </p:cTn>
                              </p:par>
                              <p:par>
                                <p:cTn id="30" presetID="36" presetClass="emph" presetSubtype="0" fill="hold" nodeType="withEffect">
                                  <p:stCondLst>
                                    <p:cond delay="0"/>
                                  </p:stCondLst>
                                  <p:iterate type="lt">
                                    <p:tmPct val="10000"/>
                                  </p:iterate>
                                  <p:childTnLst>
                                    <p:animScale>
                                      <p:cBhvr>
                                        <p:cTn id="31" dur="250" autoRev="1" fill="hold">
                                          <p:stCondLst>
                                            <p:cond delay="0"/>
                                          </p:stCondLst>
                                        </p:cTn>
                                        <p:tgtEl>
                                          <p:spTgt spid="20484">
                                            <p:txEl>
                                              <p:pRg st="6" end="6"/>
                                            </p:txEl>
                                          </p:spTgt>
                                        </p:tgtEl>
                                      </p:cBhvr>
                                      <p:to x="80000" y="100000"/>
                                    </p:animScale>
                                    <p:anim by="(#ppt_w*0.10)" calcmode="lin" valueType="num">
                                      <p:cBhvr>
                                        <p:cTn id="32" dur="250" autoRev="1" fill="hold">
                                          <p:stCondLst>
                                            <p:cond delay="0"/>
                                          </p:stCondLst>
                                        </p:cTn>
                                        <p:tgtEl>
                                          <p:spTgt spid="20484">
                                            <p:txEl>
                                              <p:pRg st="6" end="6"/>
                                            </p:txEl>
                                          </p:spTgt>
                                        </p:tgtEl>
                                        <p:attrNameLst>
                                          <p:attrName>ppt_x</p:attrName>
                                        </p:attrNameLst>
                                      </p:cBhvr>
                                    </p:anim>
                                    <p:anim by="(-#ppt_w*0.10)" calcmode="lin" valueType="num">
                                      <p:cBhvr>
                                        <p:cTn id="33" dur="250" autoRev="1" fill="hold">
                                          <p:stCondLst>
                                            <p:cond delay="0"/>
                                          </p:stCondLst>
                                        </p:cTn>
                                        <p:tgtEl>
                                          <p:spTgt spid="20484">
                                            <p:txEl>
                                              <p:pRg st="6" end="6"/>
                                            </p:txEl>
                                          </p:spTgt>
                                        </p:tgtEl>
                                        <p:attrNameLst>
                                          <p:attrName>ppt_y</p:attrName>
                                        </p:attrNameLst>
                                      </p:cBhvr>
                                    </p:anim>
                                    <p:animRot by="-480000">
                                      <p:cBhvr>
                                        <p:cTn id="34" dur="250" autoRev="1" fill="hold">
                                          <p:stCondLst>
                                            <p:cond delay="0"/>
                                          </p:stCondLst>
                                        </p:cTn>
                                        <p:tgtEl>
                                          <p:spTgt spid="20484">
                                            <p:txEl>
                                              <p:pRg st="6" end="6"/>
                                            </p:txEl>
                                          </p:spTgt>
                                        </p:tgtEl>
                                        <p:attrNameLst>
                                          <p:attrName>r</p:attrName>
                                        </p:attrNameLst>
                                      </p:cBhvr>
                                    </p:animRot>
                                  </p:childTnLst>
                                </p:cTn>
                              </p:par>
                              <p:par>
                                <p:cTn id="35" presetID="36" presetClass="emph" presetSubtype="0" fill="hold" nodeType="withEffect">
                                  <p:stCondLst>
                                    <p:cond delay="0"/>
                                  </p:stCondLst>
                                  <p:iterate type="lt">
                                    <p:tmPct val="10000"/>
                                  </p:iterate>
                                  <p:childTnLst>
                                    <p:animScale>
                                      <p:cBhvr>
                                        <p:cTn id="36" dur="250" autoRev="1" fill="hold">
                                          <p:stCondLst>
                                            <p:cond delay="0"/>
                                          </p:stCondLst>
                                        </p:cTn>
                                        <p:tgtEl>
                                          <p:spTgt spid="20484">
                                            <p:txEl>
                                              <p:pRg st="7" end="7"/>
                                            </p:txEl>
                                          </p:spTgt>
                                        </p:tgtEl>
                                      </p:cBhvr>
                                      <p:to x="80000" y="100000"/>
                                    </p:animScale>
                                    <p:anim by="(#ppt_w*0.10)" calcmode="lin" valueType="num">
                                      <p:cBhvr>
                                        <p:cTn id="37" dur="250" autoRev="1" fill="hold">
                                          <p:stCondLst>
                                            <p:cond delay="0"/>
                                          </p:stCondLst>
                                        </p:cTn>
                                        <p:tgtEl>
                                          <p:spTgt spid="20484">
                                            <p:txEl>
                                              <p:pRg st="7" end="7"/>
                                            </p:txEl>
                                          </p:spTgt>
                                        </p:tgtEl>
                                        <p:attrNameLst>
                                          <p:attrName>ppt_x</p:attrName>
                                        </p:attrNameLst>
                                      </p:cBhvr>
                                    </p:anim>
                                    <p:anim by="(-#ppt_w*0.10)" calcmode="lin" valueType="num">
                                      <p:cBhvr>
                                        <p:cTn id="38" dur="250" autoRev="1" fill="hold">
                                          <p:stCondLst>
                                            <p:cond delay="0"/>
                                          </p:stCondLst>
                                        </p:cTn>
                                        <p:tgtEl>
                                          <p:spTgt spid="20484">
                                            <p:txEl>
                                              <p:pRg st="7" end="7"/>
                                            </p:txEl>
                                          </p:spTgt>
                                        </p:tgtEl>
                                        <p:attrNameLst>
                                          <p:attrName>ppt_y</p:attrName>
                                        </p:attrNameLst>
                                      </p:cBhvr>
                                    </p:anim>
                                    <p:animRot by="-480000">
                                      <p:cBhvr>
                                        <p:cTn id="39" dur="250" autoRev="1" fill="hold">
                                          <p:stCondLst>
                                            <p:cond delay="0"/>
                                          </p:stCondLst>
                                        </p:cTn>
                                        <p:tgtEl>
                                          <p:spTgt spid="20484">
                                            <p:txEl>
                                              <p:pRg st="7" end="7"/>
                                            </p:txEl>
                                          </p:spTgt>
                                        </p:tgtEl>
                                        <p:attrNameLst>
                                          <p:attrName>r</p:attrName>
                                        </p:attrNameLst>
                                      </p:cBhvr>
                                    </p:animRot>
                                  </p:childTnLst>
                                </p:cTn>
                              </p:par>
                              <p:par>
                                <p:cTn id="40" presetID="36" presetClass="emph" presetSubtype="0" fill="hold" nodeType="withEffect">
                                  <p:stCondLst>
                                    <p:cond delay="0"/>
                                  </p:stCondLst>
                                  <p:iterate type="lt">
                                    <p:tmPct val="10000"/>
                                  </p:iterate>
                                  <p:childTnLst>
                                    <p:animScale>
                                      <p:cBhvr>
                                        <p:cTn id="41" dur="250" autoRev="1" fill="hold">
                                          <p:stCondLst>
                                            <p:cond delay="0"/>
                                          </p:stCondLst>
                                        </p:cTn>
                                        <p:tgtEl>
                                          <p:spTgt spid="20484">
                                            <p:txEl>
                                              <p:pRg st="8" end="8"/>
                                            </p:txEl>
                                          </p:spTgt>
                                        </p:tgtEl>
                                      </p:cBhvr>
                                      <p:to x="80000" y="100000"/>
                                    </p:animScale>
                                    <p:anim by="(#ppt_w*0.10)" calcmode="lin" valueType="num">
                                      <p:cBhvr>
                                        <p:cTn id="42" dur="250" autoRev="1" fill="hold">
                                          <p:stCondLst>
                                            <p:cond delay="0"/>
                                          </p:stCondLst>
                                        </p:cTn>
                                        <p:tgtEl>
                                          <p:spTgt spid="20484">
                                            <p:txEl>
                                              <p:pRg st="8" end="8"/>
                                            </p:txEl>
                                          </p:spTgt>
                                        </p:tgtEl>
                                        <p:attrNameLst>
                                          <p:attrName>ppt_x</p:attrName>
                                        </p:attrNameLst>
                                      </p:cBhvr>
                                    </p:anim>
                                    <p:anim by="(-#ppt_w*0.10)" calcmode="lin" valueType="num">
                                      <p:cBhvr>
                                        <p:cTn id="43" dur="250" autoRev="1" fill="hold">
                                          <p:stCondLst>
                                            <p:cond delay="0"/>
                                          </p:stCondLst>
                                        </p:cTn>
                                        <p:tgtEl>
                                          <p:spTgt spid="20484">
                                            <p:txEl>
                                              <p:pRg st="8" end="8"/>
                                            </p:txEl>
                                          </p:spTgt>
                                        </p:tgtEl>
                                        <p:attrNameLst>
                                          <p:attrName>ppt_y</p:attrName>
                                        </p:attrNameLst>
                                      </p:cBhvr>
                                    </p:anim>
                                    <p:animRot by="-480000">
                                      <p:cBhvr>
                                        <p:cTn id="44" dur="250" autoRev="1" fill="hold">
                                          <p:stCondLst>
                                            <p:cond delay="0"/>
                                          </p:stCondLst>
                                        </p:cTn>
                                        <p:tgtEl>
                                          <p:spTgt spid="20484">
                                            <p:txEl>
                                              <p:pRg st="8" end="8"/>
                                            </p:txEl>
                                          </p:spTgt>
                                        </p:tgtEl>
                                        <p:attrNameLst>
                                          <p:attrName>r</p:attrName>
                                        </p:attrNameLst>
                                      </p:cBhvr>
                                    </p:animRot>
                                  </p:childTnLst>
                                </p:cTn>
                              </p:par>
                              <p:par>
                                <p:cTn id="45" presetID="36" presetClass="emph" presetSubtype="0" fill="hold" nodeType="withEffect">
                                  <p:stCondLst>
                                    <p:cond delay="0"/>
                                  </p:stCondLst>
                                  <p:iterate type="lt">
                                    <p:tmPct val="10000"/>
                                  </p:iterate>
                                  <p:childTnLst>
                                    <p:animScale>
                                      <p:cBhvr>
                                        <p:cTn id="46" dur="250" autoRev="1" fill="hold">
                                          <p:stCondLst>
                                            <p:cond delay="0"/>
                                          </p:stCondLst>
                                        </p:cTn>
                                        <p:tgtEl>
                                          <p:spTgt spid="20484">
                                            <p:txEl>
                                              <p:pRg st="9" end="9"/>
                                            </p:txEl>
                                          </p:spTgt>
                                        </p:tgtEl>
                                      </p:cBhvr>
                                      <p:to x="80000" y="100000"/>
                                    </p:animScale>
                                    <p:anim by="(#ppt_w*0.10)" calcmode="lin" valueType="num">
                                      <p:cBhvr>
                                        <p:cTn id="47" dur="250" autoRev="1" fill="hold">
                                          <p:stCondLst>
                                            <p:cond delay="0"/>
                                          </p:stCondLst>
                                        </p:cTn>
                                        <p:tgtEl>
                                          <p:spTgt spid="20484">
                                            <p:txEl>
                                              <p:pRg st="9" end="9"/>
                                            </p:txEl>
                                          </p:spTgt>
                                        </p:tgtEl>
                                        <p:attrNameLst>
                                          <p:attrName>ppt_x</p:attrName>
                                        </p:attrNameLst>
                                      </p:cBhvr>
                                    </p:anim>
                                    <p:anim by="(-#ppt_w*0.10)" calcmode="lin" valueType="num">
                                      <p:cBhvr>
                                        <p:cTn id="48" dur="250" autoRev="1" fill="hold">
                                          <p:stCondLst>
                                            <p:cond delay="0"/>
                                          </p:stCondLst>
                                        </p:cTn>
                                        <p:tgtEl>
                                          <p:spTgt spid="20484">
                                            <p:txEl>
                                              <p:pRg st="9" end="9"/>
                                            </p:txEl>
                                          </p:spTgt>
                                        </p:tgtEl>
                                        <p:attrNameLst>
                                          <p:attrName>ppt_y</p:attrName>
                                        </p:attrNameLst>
                                      </p:cBhvr>
                                    </p:anim>
                                    <p:animRot by="-480000">
                                      <p:cBhvr>
                                        <p:cTn id="49" dur="250" autoRev="1" fill="hold">
                                          <p:stCondLst>
                                            <p:cond delay="0"/>
                                          </p:stCondLst>
                                        </p:cTn>
                                        <p:tgtEl>
                                          <p:spTgt spid="20484">
                                            <p:txEl>
                                              <p:pRg st="9" end="9"/>
                                            </p:txEl>
                                          </p:spTgt>
                                        </p:tgtEl>
                                        <p:attrNameLst>
                                          <p:attrName>r</p:attrName>
                                        </p:attrNameLst>
                                      </p:cBhvr>
                                    </p:animRot>
                                  </p:childTnLst>
                                </p:cTn>
                              </p:par>
                              <p:par>
                                <p:cTn id="50" presetID="36" presetClass="emph" presetSubtype="0" fill="hold" nodeType="withEffect">
                                  <p:stCondLst>
                                    <p:cond delay="0"/>
                                  </p:stCondLst>
                                  <p:iterate type="lt">
                                    <p:tmPct val="10000"/>
                                  </p:iterate>
                                  <p:childTnLst>
                                    <p:animScale>
                                      <p:cBhvr>
                                        <p:cTn id="51" dur="250" autoRev="1" fill="hold">
                                          <p:stCondLst>
                                            <p:cond delay="0"/>
                                          </p:stCondLst>
                                        </p:cTn>
                                        <p:tgtEl>
                                          <p:spTgt spid="20484">
                                            <p:txEl>
                                              <p:pRg st="10" end="10"/>
                                            </p:txEl>
                                          </p:spTgt>
                                        </p:tgtEl>
                                      </p:cBhvr>
                                      <p:to x="80000" y="100000"/>
                                    </p:animScale>
                                    <p:anim by="(#ppt_w*0.10)" calcmode="lin" valueType="num">
                                      <p:cBhvr>
                                        <p:cTn id="52" dur="250" autoRev="1" fill="hold">
                                          <p:stCondLst>
                                            <p:cond delay="0"/>
                                          </p:stCondLst>
                                        </p:cTn>
                                        <p:tgtEl>
                                          <p:spTgt spid="20484">
                                            <p:txEl>
                                              <p:pRg st="10" end="10"/>
                                            </p:txEl>
                                          </p:spTgt>
                                        </p:tgtEl>
                                        <p:attrNameLst>
                                          <p:attrName>ppt_x</p:attrName>
                                        </p:attrNameLst>
                                      </p:cBhvr>
                                    </p:anim>
                                    <p:anim by="(-#ppt_w*0.10)" calcmode="lin" valueType="num">
                                      <p:cBhvr>
                                        <p:cTn id="53" dur="250" autoRev="1" fill="hold">
                                          <p:stCondLst>
                                            <p:cond delay="0"/>
                                          </p:stCondLst>
                                        </p:cTn>
                                        <p:tgtEl>
                                          <p:spTgt spid="20484">
                                            <p:txEl>
                                              <p:pRg st="10" end="10"/>
                                            </p:txEl>
                                          </p:spTgt>
                                        </p:tgtEl>
                                        <p:attrNameLst>
                                          <p:attrName>ppt_y</p:attrName>
                                        </p:attrNameLst>
                                      </p:cBhvr>
                                    </p:anim>
                                    <p:animRot by="-480000">
                                      <p:cBhvr>
                                        <p:cTn id="54" dur="250" autoRev="1" fill="hold">
                                          <p:stCondLst>
                                            <p:cond delay="0"/>
                                          </p:stCondLst>
                                        </p:cTn>
                                        <p:tgtEl>
                                          <p:spTgt spid="20484">
                                            <p:txEl>
                                              <p:pRg st="10" end="10"/>
                                            </p:txEl>
                                          </p:spTgt>
                                        </p:tgtEl>
                                        <p:attrNameLst>
                                          <p:attrName>r</p:attrName>
                                        </p:attrNameLst>
                                      </p:cBhvr>
                                    </p:animRot>
                                  </p:childTnLst>
                                </p:cTn>
                              </p:par>
                              <p:par>
                                <p:cTn id="55" presetID="36" presetClass="emph" presetSubtype="0" fill="hold" nodeType="withEffect">
                                  <p:stCondLst>
                                    <p:cond delay="0"/>
                                  </p:stCondLst>
                                  <p:iterate type="lt">
                                    <p:tmPct val="10000"/>
                                  </p:iterate>
                                  <p:childTnLst>
                                    <p:animScale>
                                      <p:cBhvr>
                                        <p:cTn id="56" dur="250" autoRev="1" fill="hold">
                                          <p:stCondLst>
                                            <p:cond delay="0"/>
                                          </p:stCondLst>
                                        </p:cTn>
                                        <p:tgtEl>
                                          <p:spTgt spid="20484">
                                            <p:txEl>
                                              <p:pRg st="11" end="11"/>
                                            </p:txEl>
                                          </p:spTgt>
                                        </p:tgtEl>
                                      </p:cBhvr>
                                      <p:to x="80000" y="100000"/>
                                    </p:animScale>
                                    <p:anim by="(#ppt_w*0.10)" calcmode="lin" valueType="num">
                                      <p:cBhvr>
                                        <p:cTn id="57" dur="250" autoRev="1" fill="hold">
                                          <p:stCondLst>
                                            <p:cond delay="0"/>
                                          </p:stCondLst>
                                        </p:cTn>
                                        <p:tgtEl>
                                          <p:spTgt spid="20484">
                                            <p:txEl>
                                              <p:pRg st="11" end="11"/>
                                            </p:txEl>
                                          </p:spTgt>
                                        </p:tgtEl>
                                        <p:attrNameLst>
                                          <p:attrName>ppt_x</p:attrName>
                                        </p:attrNameLst>
                                      </p:cBhvr>
                                    </p:anim>
                                    <p:anim by="(-#ppt_w*0.10)" calcmode="lin" valueType="num">
                                      <p:cBhvr>
                                        <p:cTn id="58" dur="250" autoRev="1" fill="hold">
                                          <p:stCondLst>
                                            <p:cond delay="0"/>
                                          </p:stCondLst>
                                        </p:cTn>
                                        <p:tgtEl>
                                          <p:spTgt spid="20484">
                                            <p:txEl>
                                              <p:pRg st="11" end="11"/>
                                            </p:txEl>
                                          </p:spTgt>
                                        </p:tgtEl>
                                        <p:attrNameLst>
                                          <p:attrName>ppt_y</p:attrName>
                                        </p:attrNameLst>
                                      </p:cBhvr>
                                    </p:anim>
                                    <p:animRot by="-480000">
                                      <p:cBhvr>
                                        <p:cTn id="59" dur="250" autoRev="1" fill="hold">
                                          <p:stCondLst>
                                            <p:cond delay="0"/>
                                          </p:stCondLst>
                                        </p:cTn>
                                        <p:tgtEl>
                                          <p:spTgt spid="20484">
                                            <p:txEl>
                                              <p:pRg st="11" end="11"/>
                                            </p:txEl>
                                          </p:spTgt>
                                        </p:tgtEl>
                                        <p:attrNameLst>
                                          <p:attrName>r</p:attrName>
                                        </p:attrNameLst>
                                      </p:cBhvr>
                                    </p:animRot>
                                  </p:childTnLst>
                                </p:cTn>
                              </p:par>
                              <p:par>
                                <p:cTn id="60" presetID="36" presetClass="emph" presetSubtype="0" fill="hold" nodeType="withEffect">
                                  <p:stCondLst>
                                    <p:cond delay="0"/>
                                  </p:stCondLst>
                                  <p:iterate type="lt">
                                    <p:tmPct val="10000"/>
                                  </p:iterate>
                                  <p:childTnLst>
                                    <p:animScale>
                                      <p:cBhvr>
                                        <p:cTn id="61" dur="250" autoRev="1" fill="hold">
                                          <p:stCondLst>
                                            <p:cond delay="0"/>
                                          </p:stCondLst>
                                        </p:cTn>
                                        <p:tgtEl>
                                          <p:spTgt spid="20484">
                                            <p:txEl>
                                              <p:pRg st="12" end="12"/>
                                            </p:txEl>
                                          </p:spTgt>
                                        </p:tgtEl>
                                      </p:cBhvr>
                                      <p:to x="80000" y="100000"/>
                                    </p:animScale>
                                    <p:anim by="(#ppt_w*0.10)" calcmode="lin" valueType="num">
                                      <p:cBhvr>
                                        <p:cTn id="62" dur="250" autoRev="1" fill="hold">
                                          <p:stCondLst>
                                            <p:cond delay="0"/>
                                          </p:stCondLst>
                                        </p:cTn>
                                        <p:tgtEl>
                                          <p:spTgt spid="20484">
                                            <p:txEl>
                                              <p:pRg st="12" end="12"/>
                                            </p:txEl>
                                          </p:spTgt>
                                        </p:tgtEl>
                                        <p:attrNameLst>
                                          <p:attrName>ppt_x</p:attrName>
                                        </p:attrNameLst>
                                      </p:cBhvr>
                                    </p:anim>
                                    <p:anim by="(-#ppt_w*0.10)" calcmode="lin" valueType="num">
                                      <p:cBhvr>
                                        <p:cTn id="63" dur="250" autoRev="1" fill="hold">
                                          <p:stCondLst>
                                            <p:cond delay="0"/>
                                          </p:stCondLst>
                                        </p:cTn>
                                        <p:tgtEl>
                                          <p:spTgt spid="20484">
                                            <p:txEl>
                                              <p:pRg st="12" end="12"/>
                                            </p:txEl>
                                          </p:spTgt>
                                        </p:tgtEl>
                                        <p:attrNameLst>
                                          <p:attrName>ppt_y</p:attrName>
                                        </p:attrNameLst>
                                      </p:cBhvr>
                                    </p:anim>
                                    <p:animRot by="-480000">
                                      <p:cBhvr>
                                        <p:cTn id="64" dur="250" autoRev="1" fill="hold">
                                          <p:stCondLst>
                                            <p:cond delay="0"/>
                                          </p:stCondLst>
                                        </p:cTn>
                                        <p:tgtEl>
                                          <p:spTgt spid="20484">
                                            <p:txEl>
                                              <p:pRg st="12" end="12"/>
                                            </p:txEl>
                                          </p:spTgt>
                                        </p:tgtEl>
                                        <p:attrNameLst>
                                          <p:attrName>r</p:attrName>
                                        </p:attrNameLst>
                                      </p:cBhvr>
                                    </p:animRot>
                                  </p:childTnLst>
                                </p:cTn>
                              </p:par>
                              <p:par>
                                <p:cTn id="65" presetID="36" presetClass="emph" presetSubtype="0" fill="hold" nodeType="withEffect">
                                  <p:stCondLst>
                                    <p:cond delay="0"/>
                                  </p:stCondLst>
                                  <p:iterate type="lt">
                                    <p:tmPct val="10000"/>
                                  </p:iterate>
                                  <p:childTnLst>
                                    <p:animScale>
                                      <p:cBhvr>
                                        <p:cTn id="66" dur="250" autoRev="1" fill="hold">
                                          <p:stCondLst>
                                            <p:cond delay="0"/>
                                          </p:stCondLst>
                                        </p:cTn>
                                        <p:tgtEl>
                                          <p:spTgt spid="20484">
                                            <p:txEl>
                                              <p:pRg st="13" end="13"/>
                                            </p:txEl>
                                          </p:spTgt>
                                        </p:tgtEl>
                                      </p:cBhvr>
                                      <p:to x="80000" y="100000"/>
                                    </p:animScale>
                                    <p:anim by="(#ppt_w*0.10)" calcmode="lin" valueType="num">
                                      <p:cBhvr>
                                        <p:cTn id="67" dur="250" autoRev="1" fill="hold">
                                          <p:stCondLst>
                                            <p:cond delay="0"/>
                                          </p:stCondLst>
                                        </p:cTn>
                                        <p:tgtEl>
                                          <p:spTgt spid="20484">
                                            <p:txEl>
                                              <p:pRg st="13" end="13"/>
                                            </p:txEl>
                                          </p:spTgt>
                                        </p:tgtEl>
                                        <p:attrNameLst>
                                          <p:attrName>ppt_x</p:attrName>
                                        </p:attrNameLst>
                                      </p:cBhvr>
                                    </p:anim>
                                    <p:anim by="(-#ppt_w*0.10)" calcmode="lin" valueType="num">
                                      <p:cBhvr>
                                        <p:cTn id="68" dur="250" autoRev="1" fill="hold">
                                          <p:stCondLst>
                                            <p:cond delay="0"/>
                                          </p:stCondLst>
                                        </p:cTn>
                                        <p:tgtEl>
                                          <p:spTgt spid="20484">
                                            <p:txEl>
                                              <p:pRg st="13" end="13"/>
                                            </p:txEl>
                                          </p:spTgt>
                                        </p:tgtEl>
                                        <p:attrNameLst>
                                          <p:attrName>ppt_y</p:attrName>
                                        </p:attrNameLst>
                                      </p:cBhvr>
                                    </p:anim>
                                    <p:animRot by="-480000">
                                      <p:cBhvr>
                                        <p:cTn id="69" dur="250" autoRev="1" fill="hold">
                                          <p:stCondLst>
                                            <p:cond delay="0"/>
                                          </p:stCondLst>
                                        </p:cTn>
                                        <p:tgtEl>
                                          <p:spTgt spid="20484">
                                            <p:txEl>
                                              <p:pRg st="13" end="13"/>
                                            </p:txEl>
                                          </p:spTgt>
                                        </p:tgtEl>
                                        <p:attrNameLst>
                                          <p:attrName>r</p:attrName>
                                        </p:attrNameLst>
                                      </p:cBhvr>
                                    </p:animRot>
                                  </p:childTnLst>
                                </p:cTn>
                              </p:par>
                              <p:par>
                                <p:cTn id="70" presetID="36" presetClass="emph" presetSubtype="0" fill="hold" nodeType="withEffect">
                                  <p:stCondLst>
                                    <p:cond delay="0"/>
                                  </p:stCondLst>
                                  <p:iterate type="lt">
                                    <p:tmPct val="10000"/>
                                  </p:iterate>
                                  <p:childTnLst>
                                    <p:animScale>
                                      <p:cBhvr>
                                        <p:cTn id="71" dur="250" autoRev="1" fill="hold">
                                          <p:stCondLst>
                                            <p:cond delay="0"/>
                                          </p:stCondLst>
                                        </p:cTn>
                                        <p:tgtEl>
                                          <p:spTgt spid="20484">
                                            <p:txEl>
                                              <p:pRg st="14" end="14"/>
                                            </p:txEl>
                                          </p:spTgt>
                                        </p:tgtEl>
                                      </p:cBhvr>
                                      <p:to x="80000" y="100000"/>
                                    </p:animScale>
                                    <p:anim by="(#ppt_w*0.10)" calcmode="lin" valueType="num">
                                      <p:cBhvr>
                                        <p:cTn id="72" dur="250" autoRev="1" fill="hold">
                                          <p:stCondLst>
                                            <p:cond delay="0"/>
                                          </p:stCondLst>
                                        </p:cTn>
                                        <p:tgtEl>
                                          <p:spTgt spid="20484">
                                            <p:txEl>
                                              <p:pRg st="14" end="14"/>
                                            </p:txEl>
                                          </p:spTgt>
                                        </p:tgtEl>
                                        <p:attrNameLst>
                                          <p:attrName>ppt_x</p:attrName>
                                        </p:attrNameLst>
                                      </p:cBhvr>
                                    </p:anim>
                                    <p:anim by="(-#ppt_w*0.10)" calcmode="lin" valueType="num">
                                      <p:cBhvr>
                                        <p:cTn id="73" dur="250" autoRev="1" fill="hold">
                                          <p:stCondLst>
                                            <p:cond delay="0"/>
                                          </p:stCondLst>
                                        </p:cTn>
                                        <p:tgtEl>
                                          <p:spTgt spid="20484">
                                            <p:txEl>
                                              <p:pRg st="14" end="14"/>
                                            </p:txEl>
                                          </p:spTgt>
                                        </p:tgtEl>
                                        <p:attrNameLst>
                                          <p:attrName>ppt_y</p:attrName>
                                        </p:attrNameLst>
                                      </p:cBhvr>
                                    </p:anim>
                                    <p:animRot by="-480000">
                                      <p:cBhvr>
                                        <p:cTn id="74" dur="250" autoRev="1" fill="hold">
                                          <p:stCondLst>
                                            <p:cond delay="0"/>
                                          </p:stCondLst>
                                        </p:cTn>
                                        <p:tgtEl>
                                          <p:spTgt spid="20484">
                                            <p:txEl>
                                              <p:pRg st="14" end="14"/>
                                            </p:txEl>
                                          </p:spTgt>
                                        </p:tgtEl>
                                        <p:attrNameLst>
                                          <p:attrName>r</p:attrName>
                                        </p:attrNameLst>
                                      </p:cBhvr>
                                    </p:animRot>
                                  </p:childTnLst>
                                </p:cTn>
                              </p:par>
                              <p:par>
                                <p:cTn id="75" presetID="36" presetClass="emph" presetSubtype="0" fill="hold" nodeType="withEffect">
                                  <p:stCondLst>
                                    <p:cond delay="0"/>
                                  </p:stCondLst>
                                  <p:iterate type="lt">
                                    <p:tmPct val="10000"/>
                                  </p:iterate>
                                  <p:childTnLst>
                                    <p:animScale>
                                      <p:cBhvr>
                                        <p:cTn id="76" dur="250" autoRev="1" fill="hold">
                                          <p:stCondLst>
                                            <p:cond delay="0"/>
                                          </p:stCondLst>
                                        </p:cTn>
                                        <p:tgtEl>
                                          <p:spTgt spid="20484">
                                            <p:txEl>
                                              <p:pRg st="15" end="15"/>
                                            </p:txEl>
                                          </p:spTgt>
                                        </p:tgtEl>
                                      </p:cBhvr>
                                      <p:to x="80000" y="100000"/>
                                    </p:animScale>
                                    <p:anim by="(#ppt_w*0.10)" calcmode="lin" valueType="num">
                                      <p:cBhvr>
                                        <p:cTn id="77" dur="250" autoRev="1" fill="hold">
                                          <p:stCondLst>
                                            <p:cond delay="0"/>
                                          </p:stCondLst>
                                        </p:cTn>
                                        <p:tgtEl>
                                          <p:spTgt spid="20484">
                                            <p:txEl>
                                              <p:pRg st="15" end="15"/>
                                            </p:txEl>
                                          </p:spTgt>
                                        </p:tgtEl>
                                        <p:attrNameLst>
                                          <p:attrName>ppt_x</p:attrName>
                                        </p:attrNameLst>
                                      </p:cBhvr>
                                    </p:anim>
                                    <p:anim by="(-#ppt_w*0.10)" calcmode="lin" valueType="num">
                                      <p:cBhvr>
                                        <p:cTn id="78" dur="250" autoRev="1" fill="hold">
                                          <p:stCondLst>
                                            <p:cond delay="0"/>
                                          </p:stCondLst>
                                        </p:cTn>
                                        <p:tgtEl>
                                          <p:spTgt spid="20484">
                                            <p:txEl>
                                              <p:pRg st="15" end="15"/>
                                            </p:txEl>
                                          </p:spTgt>
                                        </p:tgtEl>
                                        <p:attrNameLst>
                                          <p:attrName>ppt_y</p:attrName>
                                        </p:attrNameLst>
                                      </p:cBhvr>
                                    </p:anim>
                                    <p:animRot by="-480000">
                                      <p:cBhvr>
                                        <p:cTn id="79" dur="250" autoRev="1" fill="hold">
                                          <p:stCondLst>
                                            <p:cond delay="0"/>
                                          </p:stCondLst>
                                        </p:cTn>
                                        <p:tgtEl>
                                          <p:spTgt spid="20484">
                                            <p:txEl>
                                              <p:pRg st="15" end="15"/>
                                            </p:txEl>
                                          </p:spTgt>
                                        </p:tgtEl>
                                        <p:attrNameLst>
                                          <p:attrName>r</p:attrName>
                                        </p:attrNameLst>
                                      </p:cBhvr>
                                    </p:animRot>
                                  </p:childTnLst>
                                </p:cTn>
                              </p:par>
                              <p:par>
                                <p:cTn id="80" presetID="36" presetClass="emph" presetSubtype="0" fill="hold" nodeType="withEffect">
                                  <p:stCondLst>
                                    <p:cond delay="0"/>
                                  </p:stCondLst>
                                  <p:iterate type="lt">
                                    <p:tmPct val="10000"/>
                                  </p:iterate>
                                  <p:childTnLst>
                                    <p:animScale>
                                      <p:cBhvr>
                                        <p:cTn id="81" dur="250" autoRev="1" fill="hold">
                                          <p:stCondLst>
                                            <p:cond delay="0"/>
                                          </p:stCondLst>
                                        </p:cTn>
                                        <p:tgtEl>
                                          <p:spTgt spid="20484">
                                            <p:txEl>
                                              <p:pRg st="16" end="16"/>
                                            </p:txEl>
                                          </p:spTgt>
                                        </p:tgtEl>
                                      </p:cBhvr>
                                      <p:to x="80000" y="100000"/>
                                    </p:animScale>
                                    <p:anim by="(#ppt_w*0.10)" calcmode="lin" valueType="num">
                                      <p:cBhvr>
                                        <p:cTn id="82" dur="250" autoRev="1" fill="hold">
                                          <p:stCondLst>
                                            <p:cond delay="0"/>
                                          </p:stCondLst>
                                        </p:cTn>
                                        <p:tgtEl>
                                          <p:spTgt spid="20484">
                                            <p:txEl>
                                              <p:pRg st="16" end="16"/>
                                            </p:txEl>
                                          </p:spTgt>
                                        </p:tgtEl>
                                        <p:attrNameLst>
                                          <p:attrName>ppt_x</p:attrName>
                                        </p:attrNameLst>
                                      </p:cBhvr>
                                    </p:anim>
                                    <p:anim by="(-#ppt_w*0.10)" calcmode="lin" valueType="num">
                                      <p:cBhvr>
                                        <p:cTn id="83" dur="250" autoRev="1" fill="hold">
                                          <p:stCondLst>
                                            <p:cond delay="0"/>
                                          </p:stCondLst>
                                        </p:cTn>
                                        <p:tgtEl>
                                          <p:spTgt spid="20484">
                                            <p:txEl>
                                              <p:pRg st="16" end="16"/>
                                            </p:txEl>
                                          </p:spTgt>
                                        </p:tgtEl>
                                        <p:attrNameLst>
                                          <p:attrName>ppt_y</p:attrName>
                                        </p:attrNameLst>
                                      </p:cBhvr>
                                    </p:anim>
                                    <p:animRot by="-480000">
                                      <p:cBhvr>
                                        <p:cTn id="84" dur="250" autoRev="1" fill="hold">
                                          <p:stCondLst>
                                            <p:cond delay="0"/>
                                          </p:stCondLst>
                                        </p:cTn>
                                        <p:tgtEl>
                                          <p:spTgt spid="20484">
                                            <p:txEl>
                                              <p:pRg st="16" end="16"/>
                                            </p:txEl>
                                          </p:spTgt>
                                        </p:tgtEl>
                                        <p:attrNameLst>
                                          <p:attrName>r</p:attrName>
                                        </p:attrNameLst>
                                      </p:cBhvr>
                                    </p:animRot>
                                  </p:childTnLst>
                                </p:cTn>
                              </p:par>
                              <p:par>
                                <p:cTn id="85" presetID="36" presetClass="emph" presetSubtype="0" fill="hold" nodeType="withEffect">
                                  <p:stCondLst>
                                    <p:cond delay="0"/>
                                  </p:stCondLst>
                                  <p:iterate type="lt">
                                    <p:tmPct val="10000"/>
                                  </p:iterate>
                                  <p:childTnLst>
                                    <p:animScale>
                                      <p:cBhvr>
                                        <p:cTn id="86" dur="250" autoRev="1" fill="hold">
                                          <p:stCondLst>
                                            <p:cond delay="0"/>
                                          </p:stCondLst>
                                        </p:cTn>
                                        <p:tgtEl>
                                          <p:spTgt spid="20484">
                                            <p:txEl>
                                              <p:pRg st="17" end="17"/>
                                            </p:txEl>
                                          </p:spTgt>
                                        </p:tgtEl>
                                      </p:cBhvr>
                                      <p:to x="80000" y="100000"/>
                                    </p:animScale>
                                    <p:anim by="(#ppt_w*0.10)" calcmode="lin" valueType="num">
                                      <p:cBhvr>
                                        <p:cTn id="87" dur="250" autoRev="1" fill="hold">
                                          <p:stCondLst>
                                            <p:cond delay="0"/>
                                          </p:stCondLst>
                                        </p:cTn>
                                        <p:tgtEl>
                                          <p:spTgt spid="20484">
                                            <p:txEl>
                                              <p:pRg st="17" end="17"/>
                                            </p:txEl>
                                          </p:spTgt>
                                        </p:tgtEl>
                                        <p:attrNameLst>
                                          <p:attrName>ppt_x</p:attrName>
                                        </p:attrNameLst>
                                      </p:cBhvr>
                                    </p:anim>
                                    <p:anim by="(-#ppt_w*0.10)" calcmode="lin" valueType="num">
                                      <p:cBhvr>
                                        <p:cTn id="88" dur="250" autoRev="1" fill="hold">
                                          <p:stCondLst>
                                            <p:cond delay="0"/>
                                          </p:stCondLst>
                                        </p:cTn>
                                        <p:tgtEl>
                                          <p:spTgt spid="20484">
                                            <p:txEl>
                                              <p:pRg st="17" end="17"/>
                                            </p:txEl>
                                          </p:spTgt>
                                        </p:tgtEl>
                                        <p:attrNameLst>
                                          <p:attrName>ppt_y</p:attrName>
                                        </p:attrNameLst>
                                      </p:cBhvr>
                                    </p:anim>
                                    <p:animRot by="-480000">
                                      <p:cBhvr>
                                        <p:cTn id="89" dur="250" autoRev="1" fill="hold">
                                          <p:stCondLst>
                                            <p:cond delay="0"/>
                                          </p:stCondLst>
                                        </p:cTn>
                                        <p:tgtEl>
                                          <p:spTgt spid="20484">
                                            <p:txEl>
                                              <p:pRg st="17" end="1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1055531" cy="966651"/>
          </a:xfrm>
        </p:spPr>
        <p:txBody>
          <a:bodyPr>
            <a:noAutofit/>
          </a:bodyPr>
          <a:lstStyle/>
          <a:p>
            <a:pPr fontAlgn="auto">
              <a:spcAft>
                <a:spcPts val="0"/>
              </a:spcAft>
              <a:defRPr/>
            </a:pPr>
            <a:r>
              <a:rPr lang="en-US" b="1" u="sng" dirty="0" smtClean="0">
                <a:solidFill>
                  <a:srgbClr val="0070C0"/>
                </a:solidFill>
              </a:rPr>
              <a:t>EXISTING FACILITIES &amp; WORKSHOP OF FITTER</a:t>
            </a:r>
            <a:endParaRPr lang="en-US" b="1" u="sng" dirty="0">
              <a:solidFill>
                <a:srgbClr val="0070C0"/>
              </a:solidFill>
            </a:endParaRPr>
          </a:p>
        </p:txBody>
      </p:sp>
      <p:sp>
        <p:nvSpPr>
          <p:cNvPr id="20483" name="Content Placeholder 2"/>
          <p:cNvSpPr>
            <a:spLocks noGrp="1"/>
          </p:cNvSpPr>
          <p:nvPr>
            <p:ph sz="quarter" idx="1"/>
          </p:nvPr>
        </p:nvSpPr>
        <p:spPr>
          <a:xfrm>
            <a:off x="635725" y="1286691"/>
            <a:ext cx="5294811" cy="5336178"/>
          </a:xfrm>
          <a:noFill/>
        </p:spPr>
        <p:txBody>
          <a:bodyPr>
            <a:normAutofit/>
          </a:bodyPr>
          <a:lstStyle/>
          <a:p>
            <a:pPr marL="400050" indent="-400050" fontAlgn="auto">
              <a:spcAft>
                <a:spcPts val="0"/>
              </a:spcAft>
              <a:buNone/>
              <a:defRPr/>
            </a:pPr>
            <a:r>
              <a:rPr lang="en-US" sz="1800" b="1" u="sng" dirty="0" smtClean="0">
                <a:solidFill>
                  <a:schemeClr val="accent5">
                    <a:lumMod val="75000"/>
                  </a:schemeClr>
                </a:solidFill>
              </a:rPr>
              <a:t>FITTER  TRADE</a:t>
            </a:r>
          </a:p>
          <a:p>
            <a:pPr marL="400050" indent="-400050" fontAlgn="auto">
              <a:spcAft>
                <a:spcPts val="0"/>
              </a:spcAft>
              <a:buNone/>
              <a:defRPr/>
            </a:pPr>
            <a:endParaRPr lang="en-US" sz="1800" dirty="0" smtClean="0">
              <a:solidFill>
                <a:srgbClr val="00B050"/>
              </a:solidFill>
            </a:endParaRP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LATHE MACHINE </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DRILLING MACHINE </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VARIOUS TYPES OF FILES</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BENCH VISE</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DEMONSTRATION TABLE</a:t>
            </a:r>
          </a:p>
          <a:p>
            <a:pPr marL="400050" indent="-400050" fontAlgn="auto">
              <a:spcAft>
                <a:spcPts val="0"/>
              </a:spcAft>
              <a:buClr>
                <a:srgbClr val="008080"/>
              </a:buClr>
              <a:buSzPct val="80000"/>
              <a:buFont typeface="+mj-lt"/>
              <a:buAutoNum type="romanUcPeriod"/>
              <a:defRPr/>
            </a:pPr>
            <a:r>
              <a:rPr lang="en-IN" sz="1800" b="1" dirty="0" smtClean="0">
                <a:solidFill>
                  <a:srgbClr val="C00000"/>
                </a:solidFill>
              </a:rPr>
              <a:t>PILLAR TYPE DRILLING MACHINE  MODEL NO-PRL-25</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BENCH DRILL MACHINE</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ELECTRICAL PORTABLE WELDING MACHINE</a:t>
            </a:r>
          </a:p>
          <a:p>
            <a:pPr marL="400050" indent="-400050" fontAlgn="auto">
              <a:spcAft>
                <a:spcPts val="0"/>
              </a:spcAft>
              <a:buFont typeface="+mj-lt"/>
              <a:buAutoNum type="romanUcPeriod"/>
              <a:defRPr/>
            </a:pPr>
            <a:endParaRPr lang="en-US" sz="1800" dirty="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6" presetClass="emph" presetSubtype="0" fill="hold" nodeType="clickEffect">
                                  <p:stCondLst>
                                    <p:cond delay="0"/>
                                  </p:stCondLst>
                                  <p:iterate type="lt">
                                    <p:tmPct val="10000"/>
                                  </p:iterate>
                                  <p:childTnLst>
                                    <p:animScale>
                                      <p:cBhvr>
                                        <p:cTn id="11" dur="250" autoRev="1" fill="hold">
                                          <p:stCondLst>
                                            <p:cond delay="0"/>
                                          </p:stCondLst>
                                        </p:cTn>
                                        <p:tgtEl>
                                          <p:spTgt spid="20483">
                                            <p:txEl>
                                              <p:pRg st="0" end="0"/>
                                            </p:txEl>
                                          </p:spTgt>
                                        </p:tgtEl>
                                      </p:cBhvr>
                                      <p:to x="80000" y="100000"/>
                                    </p:animScale>
                                    <p:anim by="(#ppt_w*0.10)" calcmode="lin" valueType="num">
                                      <p:cBhvr>
                                        <p:cTn id="12" dur="250" autoRev="1" fill="hold">
                                          <p:stCondLst>
                                            <p:cond delay="0"/>
                                          </p:stCondLst>
                                        </p:cTn>
                                        <p:tgtEl>
                                          <p:spTgt spid="20483">
                                            <p:txEl>
                                              <p:pRg st="0" end="0"/>
                                            </p:txEl>
                                          </p:spTgt>
                                        </p:tgtEl>
                                        <p:attrNameLst>
                                          <p:attrName>ppt_x</p:attrName>
                                        </p:attrNameLst>
                                      </p:cBhvr>
                                    </p:anim>
                                    <p:anim by="(-#ppt_w*0.10)" calcmode="lin" valueType="num">
                                      <p:cBhvr>
                                        <p:cTn id="13" dur="250" autoRev="1" fill="hold">
                                          <p:stCondLst>
                                            <p:cond delay="0"/>
                                          </p:stCondLst>
                                        </p:cTn>
                                        <p:tgtEl>
                                          <p:spTgt spid="20483">
                                            <p:txEl>
                                              <p:pRg st="0" end="0"/>
                                            </p:txEl>
                                          </p:spTgt>
                                        </p:tgtEl>
                                        <p:attrNameLst>
                                          <p:attrName>ppt_y</p:attrName>
                                        </p:attrNameLst>
                                      </p:cBhvr>
                                    </p:anim>
                                    <p:animRot by="-480000">
                                      <p:cBhvr>
                                        <p:cTn id="14" dur="250" autoRev="1" fill="hold">
                                          <p:stCondLst>
                                            <p:cond delay="0"/>
                                          </p:stCondLst>
                                        </p:cTn>
                                        <p:tgtEl>
                                          <p:spTgt spid="20483">
                                            <p:txEl>
                                              <p:pRg st="0" end="0"/>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250" autoRev="1" fill="hold">
                                          <p:stCondLst>
                                            <p:cond delay="0"/>
                                          </p:stCondLst>
                                        </p:cTn>
                                        <p:tgtEl>
                                          <p:spTgt spid="20483">
                                            <p:txEl>
                                              <p:pRg st="2" end="2"/>
                                            </p:txEl>
                                          </p:spTgt>
                                        </p:tgtEl>
                                      </p:cBhvr>
                                      <p:to x="80000" y="100000"/>
                                    </p:animScale>
                                    <p:anim by="(#ppt_w*0.10)" calcmode="lin" valueType="num">
                                      <p:cBhvr>
                                        <p:cTn id="17" dur="250" autoRev="1" fill="hold">
                                          <p:stCondLst>
                                            <p:cond delay="0"/>
                                          </p:stCondLst>
                                        </p:cTn>
                                        <p:tgtEl>
                                          <p:spTgt spid="20483">
                                            <p:txEl>
                                              <p:pRg st="2" end="2"/>
                                            </p:txEl>
                                          </p:spTgt>
                                        </p:tgtEl>
                                        <p:attrNameLst>
                                          <p:attrName>ppt_x</p:attrName>
                                        </p:attrNameLst>
                                      </p:cBhvr>
                                    </p:anim>
                                    <p:anim by="(-#ppt_w*0.10)" calcmode="lin" valueType="num">
                                      <p:cBhvr>
                                        <p:cTn id="18" dur="250" autoRev="1" fill="hold">
                                          <p:stCondLst>
                                            <p:cond delay="0"/>
                                          </p:stCondLst>
                                        </p:cTn>
                                        <p:tgtEl>
                                          <p:spTgt spid="20483">
                                            <p:txEl>
                                              <p:pRg st="2" end="2"/>
                                            </p:txEl>
                                          </p:spTgt>
                                        </p:tgtEl>
                                        <p:attrNameLst>
                                          <p:attrName>ppt_y</p:attrName>
                                        </p:attrNameLst>
                                      </p:cBhvr>
                                    </p:anim>
                                    <p:animRot by="-480000">
                                      <p:cBhvr>
                                        <p:cTn id="19" dur="250" autoRev="1" fill="hold">
                                          <p:stCondLst>
                                            <p:cond delay="0"/>
                                          </p:stCondLst>
                                        </p:cTn>
                                        <p:tgtEl>
                                          <p:spTgt spid="20483">
                                            <p:txEl>
                                              <p:pRg st="2" end="2"/>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20483">
                                            <p:txEl>
                                              <p:pRg st="3" end="3"/>
                                            </p:txEl>
                                          </p:spTgt>
                                        </p:tgtEl>
                                      </p:cBhvr>
                                      <p:to x="80000" y="100000"/>
                                    </p:animScale>
                                    <p:anim by="(#ppt_w*0.10)" calcmode="lin" valueType="num">
                                      <p:cBhvr>
                                        <p:cTn id="22" dur="250" autoRev="1" fill="hold">
                                          <p:stCondLst>
                                            <p:cond delay="0"/>
                                          </p:stCondLst>
                                        </p:cTn>
                                        <p:tgtEl>
                                          <p:spTgt spid="20483">
                                            <p:txEl>
                                              <p:pRg st="3" end="3"/>
                                            </p:txEl>
                                          </p:spTgt>
                                        </p:tgtEl>
                                        <p:attrNameLst>
                                          <p:attrName>ppt_x</p:attrName>
                                        </p:attrNameLst>
                                      </p:cBhvr>
                                    </p:anim>
                                    <p:anim by="(-#ppt_w*0.10)" calcmode="lin" valueType="num">
                                      <p:cBhvr>
                                        <p:cTn id="23" dur="250" autoRev="1" fill="hold">
                                          <p:stCondLst>
                                            <p:cond delay="0"/>
                                          </p:stCondLst>
                                        </p:cTn>
                                        <p:tgtEl>
                                          <p:spTgt spid="20483">
                                            <p:txEl>
                                              <p:pRg st="3" end="3"/>
                                            </p:txEl>
                                          </p:spTgt>
                                        </p:tgtEl>
                                        <p:attrNameLst>
                                          <p:attrName>ppt_y</p:attrName>
                                        </p:attrNameLst>
                                      </p:cBhvr>
                                    </p:anim>
                                    <p:animRot by="-480000">
                                      <p:cBhvr>
                                        <p:cTn id="24" dur="250" autoRev="1" fill="hold">
                                          <p:stCondLst>
                                            <p:cond delay="0"/>
                                          </p:stCondLst>
                                        </p:cTn>
                                        <p:tgtEl>
                                          <p:spTgt spid="20483">
                                            <p:txEl>
                                              <p:pRg st="3" end="3"/>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250" autoRev="1" fill="hold">
                                          <p:stCondLst>
                                            <p:cond delay="0"/>
                                          </p:stCondLst>
                                        </p:cTn>
                                        <p:tgtEl>
                                          <p:spTgt spid="20483">
                                            <p:txEl>
                                              <p:pRg st="4" end="4"/>
                                            </p:txEl>
                                          </p:spTgt>
                                        </p:tgtEl>
                                      </p:cBhvr>
                                      <p:to x="80000" y="100000"/>
                                    </p:animScale>
                                    <p:anim by="(#ppt_w*0.10)" calcmode="lin" valueType="num">
                                      <p:cBhvr>
                                        <p:cTn id="27" dur="250" autoRev="1" fill="hold">
                                          <p:stCondLst>
                                            <p:cond delay="0"/>
                                          </p:stCondLst>
                                        </p:cTn>
                                        <p:tgtEl>
                                          <p:spTgt spid="20483">
                                            <p:txEl>
                                              <p:pRg st="4" end="4"/>
                                            </p:txEl>
                                          </p:spTgt>
                                        </p:tgtEl>
                                        <p:attrNameLst>
                                          <p:attrName>ppt_x</p:attrName>
                                        </p:attrNameLst>
                                      </p:cBhvr>
                                    </p:anim>
                                    <p:anim by="(-#ppt_w*0.10)" calcmode="lin" valueType="num">
                                      <p:cBhvr>
                                        <p:cTn id="28" dur="250" autoRev="1" fill="hold">
                                          <p:stCondLst>
                                            <p:cond delay="0"/>
                                          </p:stCondLst>
                                        </p:cTn>
                                        <p:tgtEl>
                                          <p:spTgt spid="20483">
                                            <p:txEl>
                                              <p:pRg st="4" end="4"/>
                                            </p:txEl>
                                          </p:spTgt>
                                        </p:tgtEl>
                                        <p:attrNameLst>
                                          <p:attrName>ppt_y</p:attrName>
                                        </p:attrNameLst>
                                      </p:cBhvr>
                                    </p:anim>
                                    <p:animRot by="-480000">
                                      <p:cBhvr>
                                        <p:cTn id="29" dur="250" autoRev="1" fill="hold">
                                          <p:stCondLst>
                                            <p:cond delay="0"/>
                                          </p:stCondLst>
                                        </p:cTn>
                                        <p:tgtEl>
                                          <p:spTgt spid="20483">
                                            <p:txEl>
                                              <p:pRg st="4" end="4"/>
                                            </p:txEl>
                                          </p:spTgt>
                                        </p:tgtEl>
                                        <p:attrNameLst>
                                          <p:attrName>r</p:attrName>
                                        </p:attrNameLst>
                                      </p:cBhvr>
                                    </p:animRot>
                                  </p:childTnLst>
                                </p:cTn>
                              </p:par>
                              <p:par>
                                <p:cTn id="30" presetID="36" presetClass="emph" presetSubtype="0" fill="hold" nodeType="withEffect">
                                  <p:stCondLst>
                                    <p:cond delay="0"/>
                                  </p:stCondLst>
                                  <p:iterate type="lt">
                                    <p:tmPct val="10000"/>
                                  </p:iterate>
                                  <p:childTnLst>
                                    <p:animScale>
                                      <p:cBhvr>
                                        <p:cTn id="31" dur="250" autoRev="1" fill="hold">
                                          <p:stCondLst>
                                            <p:cond delay="0"/>
                                          </p:stCondLst>
                                        </p:cTn>
                                        <p:tgtEl>
                                          <p:spTgt spid="20483">
                                            <p:txEl>
                                              <p:pRg st="5" end="5"/>
                                            </p:txEl>
                                          </p:spTgt>
                                        </p:tgtEl>
                                      </p:cBhvr>
                                      <p:to x="80000" y="100000"/>
                                    </p:animScale>
                                    <p:anim by="(#ppt_w*0.10)" calcmode="lin" valueType="num">
                                      <p:cBhvr>
                                        <p:cTn id="32" dur="250" autoRev="1" fill="hold">
                                          <p:stCondLst>
                                            <p:cond delay="0"/>
                                          </p:stCondLst>
                                        </p:cTn>
                                        <p:tgtEl>
                                          <p:spTgt spid="20483">
                                            <p:txEl>
                                              <p:pRg st="5" end="5"/>
                                            </p:txEl>
                                          </p:spTgt>
                                        </p:tgtEl>
                                        <p:attrNameLst>
                                          <p:attrName>ppt_x</p:attrName>
                                        </p:attrNameLst>
                                      </p:cBhvr>
                                    </p:anim>
                                    <p:anim by="(-#ppt_w*0.10)" calcmode="lin" valueType="num">
                                      <p:cBhvr>
                                        <p:cTn id="33" dur="250" autoRev="1" fill="hold">
                                          <p:stCondLst>
                                            <p:cond delay="0"/>
                                          </p:stCondLst>
                                        </p:cTn>
                                        <p:tgtEl>
                                          <p:spTgt spid="20483">
                                            <p:txEl>
                                              <p:pRg st="5" end="5"/>
                                            </p:txEl>
                                          </p:spTgt>
                                        </p:tgtEl>
                                        <p:attrNameLst>
                                          <p:attrName>ppt_y</p:attrName>
                                        </p:attrNameLst>
                                      </p:cBhvr>
                                    </p:anim>
                                    <p:animRot by="-480000">
                                      <p:cBhvr>
                                        <p:cTn id="34" dur="250" autoRev="1" fill="hold">
                                          <p:stCondLst>
                                            <p:cond delay="0"/>
                                          </p:stCondLst>
                                        </p:cTn>
                                        <p:tgtEl>
                                          <p:spTgt spid="20483">
                                            <p:txEl>
                                              <p:pRg st="5" end="5"/>
                                            </p:txEl>
                                          </p:spTgt>
                                        </p:tgtEl>
                                        <p:attrNameLst>
                                          <p:attrName>r</p:attrName>
                                        </p:attrNameLst>
                                      </p:cBhvr>
                                    </p:animRot>
                                  </p:childTnLst>
                                </p:cTn>
                              </p:par>
                              <p:par>
                                <p:cTn id="35" presetID="36" presetClass="emph" presetSubtype="0" fill="hold" nodeType="withEffect">
                                  <p:stCondLst>
                                    <p:cond delay="0"/>
                                  </p:stCondLst>
                                  <p:iterate type="lt">
                                    <p:tmPct val="10000"/>
                                  </p:iterate>
                                  <p:childTnLst>
                                    <p:animScale>
                                      <p:cBhvr>
                                        <p:cTn id="36" dur="250" autoRev="1" fill="hold">
                                          <p:stCondLst>
                                            <p:cond delay="0"/>
                                          </p:stCondLst>
                                        </p:cTn>
                                        <p:tgtEl>
                                          <p:spTgt spid="20483">
                                            <p:txEl>
                                              <p:pRg st="6" end="6"/>
                                            </p:txEl>
                                          </p:spTgt>
                                        </p:tgtEl>
                                      </p:cBhvr>
                                      <p:to x="80000" y="100000"/>
                                    </p:animScale>
                                    <p:anim by="(#ppt_w*0.10)" calcmode="lin" valueType="num">
                                      <p:cBhvr>
                                        <p:cTn id="37" dur="250" autoRev="1" fill="hold">
                                          <p:stCondLst>
                                            <p:cond delay="0"/>
                                          </p:stCondLst>
                                        </p:cTn>
                                        <p:tgtEl>
                                          <p:spTgt spid="20483">
                                            <p:txEl>
                                              <p:pRg st="6" end="6"/>
                                            </p:txEl>
                                          </p:spTgt>
                                        </p:tgtEl>
                                        <p:attrNameLst>
                                          <p:attrName>ppt_x</p:attrName>
                                        </p:attrNameLst>
                                      </p:cBhvr>
                                    </p:anim>
                                    <p:anim by="(-#ppt_w*0.10)" calcmode="lin" valueType="num">
                                      <p:cBhvr>
                                        <p:cTn id="38" dur="250" autoRev="1" fill="hold">
                                          <p:stCondLst>
                                            <p:cond delay="0"/>
                                          </p:stCondLst>
                                        </p:cTn>
                                        <p:tgtEl>
                                          <p:spTgt spid="20483">
                                            <p:txEl>
                                              <p:pRg st="6" end="6"/>
                                            </p:txEl>
                                          </p:spTgt>
                                        </p:tgtEl>
                                        <p:attrNameLst>
                                          <p:attrName>ppt_y</p:attrName>
                                        </p:attrNameLst>
                                      </p:cBhvr>
                                    </p:anim>
                                    <p:animRot by="-480000">
                                      <p:cBhvr>
                                        <p:cTn id="39" dur="250" autoRev="1" fill="hold">
                                          <p:stCondLst>
                                            <p:cond delay="0"/>
                                          </p:stCondLst>
                                        </p:cTn>
                                        <p:tgtEl>
                                          <p:spTgt spid="20483">
                                            <p:txEl>
                                              <p:pRg st="6" end="6"/>
                                            </p:txEl>
                                          </p:spTgt>
                                        </p:tgtEl>
                                        <p:attrNameLst>
                                          <p:attrName>r</p:attrName>
                                        </p:attrNameLst>
                                      </p:cBhvr>
                                    </p:animRot>
                                  </p:childTnLst>
                                </p:cTn>
                              </p:par>
                              <p:par>
                                <p:cTn id="40" presetID="36" presetClass="emph" presetSubtype="0" fill="hold" nodeType="withEffect">
                                  <p:stCondLst>
                                    <p:cond delay="0"/>
                                  </p:stCondLst>
                                  <p:iterate type="lt">
                                    <p:tmPct val="10000"/>
                                  </p:iterate>
                                  <p:childTnLst>
                                    <p:animScale>
                                      <p:cBhvr>
                                        <p:cTn id="41" dur="250" autoRev="1" fill="hold">
                                          <p:stCondLst>
                                            <p:cond delay="0"/>
                                          </p:stCondLst>
                                        </p:cTn>
                                        <p:tgtEl>
                                          <p:spTgt spid="20483">
                                            <p:txEl>
                                              <p:pRg st="7" end="7"/>
                                            </p:txEl>
                                          </p:spTgt>
                                        </p:tgtEl>
                                      </p:cBhvr>
                                      <p:to x="80000" y="100000"/>
                                    </p:animScale>
                                    <p:anim by="(#ppt_w*0.10)" calcmode="lin" valueType="num">
                                      <p:cBhvr>
                                        <p:cTn id="42" dur="250" autoRev="1" fill="hold">
                                          <p:stCondLst>
                                            <p:cond delay="0"/>
                                          </p:stCondLst>
                                        </p:cTn>
                                        <p:tgtEl>
                                          <p:spTgt spid="20483">
                                            <p:txEl>
                                              <p:pRg st="7" end="7"/>
                                            </p:txEl>
                                          </p:spTgt>
                                        </p:tgtEl>
                                        <p:attrNameLst>
                                          <p:attrName>ppt_x</p:attrName>
                                        </p:attrNameLst>
                                      </p:cBhvr>
                                    </p:anim>
                                    <p:anim by="(-#ppt_w*0.10)" calcmode="lin" valueType="num">
                                      <p:cBhvr>
                                        <p:cTn id="43" dur="250" autoRev="1" fill="hold">
                                          <p:stCondLst>
                                            <p:cond delay="0"/>
                                          </p:stCondLst>
                                        </p:cTn>
                                        <p:tgtEl>
                                          <p:spTgt spid="20483">
                                            <p:txEl>
                                              <p:pRg st="7" end="7"/>
                                            </p:txEl>
                                          </p:spTgt>
                                        </p:tgtEl>
                                        <p:attrNameLst>
                                          <p:attrName>ppt_y</p:attrName>
                                        </p:attrNameLst>
                                      </p:cBhvr>
                                    </p:anim>
                                    <p:animRot by="-480000">
                                      <p:cBhvr>
                                        <p:cTn id="44" dur="250" autoRev="1" fill="hold">
                                          <p:stCondLst>
                                            <p:cond delay="0"/>
                                          </p:stCondLst>
                                        </p:cTn>
                                        <p:tgtEl>
                                          <p:spTgt spid="20483">
                                            <p:txEl>
                                              <p:pRg st="7" end="7"/>
                                            </p:txEl>
                                          </p:spTgt>
                                        </p:tgtEl>
                                        <p:attrNameLst>
                                          <p:attrName>r</p:attrName>
                                        </p:attrNameLst>
                                      </p:cBhvr>
                                    </p:animRot>
                                  </p:childTnLst>
                                </p:cTn>
                              </p:par>
                              <p:par>
                                <p:cTn id="45" presetID="36" presetClass="emph" presetSubtype="0" fill="hold" nodeType="withEffect">
                                  <p:stCondLst>
                                    <p:cond delay="0"/>
                                  </p:stCondLst>
                                  <p:iterate type="lt">
                                    <p:tmPct val="10000"/>
                                  </p:iterate>
                                  <p:childTnLst>
                                    <p:animScale>
                                      <p:cBhvr>
                                        <p:cTn id="46" dur="250" autoRev="1" fill="hold">
                                          <p:stCondLst>
                                            <p:cond delay="0"/>
                                          </p:stCondLst>
                                        </p:cTn>
                                        <p:tgtEl>
                                          <p:spTgt spid="20483">
                                            <p:txEl>
                                              <p:pRg st="8" end="8"/>
                                            </p:txEl>
                                          </p:spTgt>
                                        </p:tgtEl>
                                      </p:cBhvr>
                                      <p:to x="80000" y="100000"/>
                                    </p:animScale>
                                    <p:anim by="(#ppt_w*0.10)" calcmode="lin" valueType="num">
                                      <p:cBhvr>
                                        <p:cTn id="47" dur="250" autoRev="1" fill="hold">
                                          <p:stCondLst>
                                            <p:cond delay="0"/>
                                          </p:stCondLst>
                                        </p:cTn>
                                        <p:tgtEl>
                                          <p:spTgt spid="20483">
                                            <p:txEl>
                                              <p:pRg st="8" end="8"/>
                                            </p:txEl>
                                          </p:spTgt>
                                        </p:tgtEl>
                                        <p:attrNameLst>
                                          <p:attrName>ppt_x</p:attrName>
                                        </p:attrNameLst>
                                      </p:cBhvr>
                                    </p:anim>
                                    <p:anim by="(-#ppt_w*0.10)" calcmode="lin" valueType="num">
                                      <p:cBhvr>
                                        <p:cTn id="48" dur="250" autoRev="1" fill="hold">
                                          <p:stCondLst>
                                            <p:cond delay="0"/>
                                          </p:stCondLst>
                                        </p:cTn>
                                        <p:tgtEl>
                                          <p:spTgt spid="20483">
                                            <p:txEl>
                                              <p:pRg st="8" end="8"/>
                                            </p:txEl>
                                          </p:spTgt>
                                        </p:tgtEl>
                                        <p:attrNameLst>
                                          <p:attrName>ppt_y</p:attrName>
                                        </p:attrNameLst>
                                      </p:cBhvr>
                                    </p:anim>
                                    <p:animRot by="-480000">
                                      <p:cBhvr>
                                        <p:cTn id="49" dur="250" autoRev="1" fill="hold">
                                          <p:stCondLst>
                                            <p:cond delay="0"/>
                                          </p:stCondLst>
                                        </p:cTn>
                                        <p:tgtEl>
                                          <p:spTgt spid="20483">
                                            <p:txEl>
                                              <p:pRg st="8" end="8"/>
                                            </p:txEl>
                                          </p:spTgt>
                                        </p:tgtEl>
                                        <p:attrNameLst>
                                          <p:attrName>r</p:attrName>
                                        </p:attrNameLst>
                                      </p:cBhvr>
                                    </p:animRot>
                                  </p:childTnLst>
                                </p:cTn>
                              </p:par>
                              <p:par>
                                <p:cTn id="50" presetID="36" presetClass="emph" presetSubtype="0" fill="hold" nodeType="withEffect">
                                  <p:stCondLst>
                                    <p:cond delay="0"/>
                                  </p:stCondLst>
                                  <p:iterate type="lt">
                                    <p:tmPct val="10000"/>
                                  </p:iterate>
                                  <p:childTnLst>
                                    <p:animScale>
                                      <p:cBhvr>
                                        <p:cTn id="51" dur="250" autoRev="1" fill="hold">
                                          <p:stCondLst>
                                            <p:cond delay="0"/>
                                          </p:stCondLst>
                                        </p:cTn>
                                        <p:tgtEl>
                                          <p:spTgt spid="20483">
                                            <p:txEl>
                                              <p:pRg st="9" end="9"/>
                                            </p:txEl>
                                          </p:spTgt>
                                        </p:tgtEl>
                                      </p:cBhvr>
                                      <p:to x="80000" y="100000"/>
                                    </p:animScale>
                                    <p:anim by="(#ppt_w*0.10)" calcmode="lin" valueType="num">
                                      <p:cBhvr>
                                        <p:cTn id="52" dur="250" autoRev="1" fill="hold">
                                          <p:stCondLst>
                                            <p:cond delay="0"/>
                                          </p:stCondLst>
                                        </p:cTn>
                                        <p:tgtEl>
                                          <p:spTgt spid="20483">
                                            <p:txEl>
                                              <p:pRg st="9" end="9"/>
                                            </p:txEl>
                                          </p:spTgt>
                                        </p:tgtEl>
                                        <p:attrNameLst>
                                          <p:attrName>ppt_x</p:attrName>
                                        </p:attrNameLst>
                                      </p:cBhvr>
                                    </p:anim>
                                    <p:anim by="(-#ppt_w*0.10)" calcmode="lin" valueType="num">
                                      <p:cBhvr>
                                        <p:cTn id="53" dur="250" autoRev="1" fill="hold">
                                          <p:stCondLst>
                                            <p:cond delay="0"/>
                                          </p:stCondLst>
                                        </p:cTn>
                                        <p:tgtEl>
                                          <p:spTgt spid="20483">
                                            <p:txEl>
                                              <p:pRg st="9" end="9"/>
                                            </p:txEl>
                                          </p:spTgt>
                                        </p:tgtEl>
                                        <p:attrNameLst>
                                          <p:attrName>ppt_y</p:attrName>
                                        </p:attrNameLst>
                                      </p:cBhvr>
                                    </p:anim>
                                    <p:animRot by="-480000">
                                      <p:cBhvr>
                                        <p:cTn id="54" dur="250" autoRev="1" fill="hold">
                                          <p:stCondLst>
                                            <p:cond delay="0"/>
                                          </p:stCondLst>
                                        </p:cTn>
                                        <p:tgtEl>
                                          <p:spTgt spid="2048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003280" cy="718139"/>
          </a:xfrm>
        </p:spPr>
        <p:txBody>
          <a:bodyPr/>
          <a:lstStyle/>
          <a:p>
            <a:pPr fontAlgn="auto">
              <a:spcAft>
                <a:spcPts val="0"/>
              </a:spcAft>
              <a:defRPr/>
            </a:pPr>
            <a:r>
              <a:rPr lang="en-US" b="1" u="sng" dirty="0" smtClean="0">
                <a:solidFill>
                  <a:srgbClr val="0070C0"/>
                </a:solidFill>
              </a:rPr>
              <a:t>EXISTING FACILITIES &amp; WORKSHOP OF WELDER</a:t>
            </a:r>
            <a:endParaRPr lang="en-US" b="1" u="sng" dirty="0">
              <a:solidFill>
                <a:srgbClr val="0070C0"/>
              </a:solidFill>
            </a:endParaRPr>
          </a:p>
        </p:txBody>
      </p:sp>
      <p:sp>
        <p:nvSpPr>
          <p:cNvPr id="20483" name="Content Placeholder 2"/>
          <p:cNvSpPr>
            <a:spLocks noGrp="1"/>
          </p:cNvSpPr>
          <p:nvPr>
            <p:ph sz="quarter" idx="1"/>
          </p:nvPr>
        </p:nvSpPr>
        <p:spPr>
          <a:xfrm>
            <a:off x="674914" y="1417320"/>
            <a:ext cx="4876800" cy="4572000"/>
          </a:xfrm>
        </p:spPr>
        <p:txBody>
          <a:bodyPr>
            <a:normAutofit/>
          </a:bodyPr>
          <a:lstStyle/>
          <a:p>
            <a:pPr marL="274320" indent="-274320" fontAlgn="auto">
              <a:spcAft>
                <a:spcPts val="0"/>
              </a:spcAft>
              <a:buFont typeface="Wingdings"/>
              <a:buChar char=""/>
              <a:defRPr/>
            </a:pPr>
            <a:endParaRPr lang="en-US" sz="1800" dirty="0" smtClean="0"/>
          </a:p>
          <a:p>
            <a:pPr marL="274320" indent="-274320" fontAlgn="auto">
              <a:spcAft>
                <a:spcPts val="0"/>
              </a:spcAft>
              <a:buNone/>
              <a:defRPr/>
            </a:pPr>
            <a:r>
              <a:rPr lang="en-US" sz="1800" b="1" u="sng" dirty="0" smtClean="0">
                <a:solidFill>
                  <a:schemeClr val="accent5">
                    <a:lumMod val="75000"/>
                  </a:schemeClr>
                </a:solidFill>
              </a:rPr>
              <a:t>WELDER TRADE </a:t>
            </a:r>
          </a:p>
          <a:p>
            <a:pPr marL="274320" indent="-274320" fontAlgn="auto">
              <a:spcAft>
                <a:spcPts val="0"/>
              </a:spcAft>
              <a:buNone/>
              <a:defRPr/>
            </a:pPr>
            <a:endParaRPr lang="en-US" sz="1800" dirty="0" smtClean="0"/>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SAFETY MEASURES</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GAS CUTTING </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GAS WELDING</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ARC WELDING  </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TIG WELDING </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MIG WELDING </a:t>
            </a:r>
          </a:p>
          <a:p>
            <a:pPr marL="400050" indent="-400050" fontAlgn="auto">
              <a:spcAft>
                <a:spcPts val="0"/>
              </a:spcAft>
              <a:buClr>
                <a:srgbClr val="008080"/>
              </a:buClr>
              <a:buSzPct val="80000"/>
              <a:buFont typeface="+mj-lt"/>
              <a:buAutoNum type="romanUcPeriod"/>
              <a:defRPr/>
            </a:pPr>
            <a:r>
              <a:rPr lang="en-US" sz="1800" b="1" dirty="0" smtClean="0">
                <a:solidFill>
                  <a:srgbClr val="C00000"/>
                </a:solidFill>
              </a:rPr>
              <a:t>HAND SHEARING MACHINE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6" presetClass="emph" presetSubtype="0" fill="hold" nodeType="clickEffect">
                                  <p:stCondLst>
                                    <p:cond delay="0"/>
                                  </p:stCondLst>
                                  <p:iterate type="lt">
                                    <p:tmPct val="10000"/>
                                  </p:iterate>
                                  <p:childTnLst>
                                    <p:animScale>
                                      <p:cBhvr>
                                        <p:cTn id="11" dur="250" autoRev="1" fill="hold">
                                          <p:stCondLst>
                                            <p:cond delay="0"/>
                                          </p:stCondLst>
                                        </p:cTn>
                                        <p:tgtEl>
                                          <p:spTgt spid="20483">
                                            <p:txEl>
                                              <p:pRg st="1" end="1"/>
                                            </p:txEl>
                                          </p:spTgt>
                                        </p:tgtEl>
                                      </p:cBhvr>
                                      <p:to x="80000" y="100000"/>
                                    </p:animScale>
                                    <p:anim by="(#ppt_w*0.10)" calcmode="lin" valueType="num">
                                      <p:cBhvr>
                                        <p:cTn id="12" dur="250" autoRev="1" fill="hold">
                                          <p:stCondLst>
                                            <p:cond delay="0"/>
                                          </p:stCondLst>
                                        </p:cTn>
                                        <p:tgtEl>
                                          <p:spTgt spid="20483">
                                            <p:txEl>
                                              <p:pRg st="1" end="1"/>
                                            </p:txEl>
                                          </p:spTgt>
                                        </p:tgtEl>
                                        <p:attrNameLst>
                                          <p:attrName>ppt_x</p:attrName>
                                        </p:attrNameLst>
                                      </p:cBhvr>
                                    </p:anim>
                                    <p:anim by="(-#ppt_w*0.10)" calcmode="lin" valueType="num">
                                      <p:cBhvr>
                                        <p:cTn id="13" dur="250" autoRev="1" fill="hold">
                                          <p:stCondLst>
                                            <p:cond delay="0"/>
                                          </p:stCondLst>
                                        </p:cTn>
                                        <p:tgtEl>
                                          <p:spTgt spid="20483">
                                            <p:txEl>
                                              <p:pRg st="1" end="1"/>
                                            </p:txEl>
                                          </p:spTgt>
                                        </p:tgtEl>
                                        <p:attrNameLst>
                                          <p:attrName>ppt_y</p:attrName>
                                        </p:attrNameLst>
                                      </p:cBhvr>
                                    </p:anim>
                                    <p:animRot by="-480000">
                                      <p:cBhvr>
                                        <p:cTn id="14" dur="250" autoRev="1" fill="hold">
                                          <p:stCondLst>
                                            <p:cond delay="0"/>
                                          </p:stCondLst>
                                        </p:cTn>
                                        <p:tgtEl>
                                          <p:spTgt spid="20483">
                                            <p:txEl>
                                              <p:pRg st="1" end="1"/>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250" autoRev="1" fill="hold">
                                          <p:stCondLst>
                                            <p:cond delay="0"/>
                                          </p:stCondLst>
                                        </p:cTn>
                                        <p:tgtEl>
                                          <p:spTgt spid="20483">
                                            <p:txEl>
                                              <p:pRg st="3" end="3"/>
                                            </p:txEl>
                                          </p:spTgt>
                                        </p:tgtEl>
                                      </p:cBhvr>
                                      <p:to x="80000" y="100000"/>
                                    </p:animScale>
                                    <p:anim by="(#ppt_w*0.10)" calcmode="lin" valueType="num">
                                      <p:cBhvr>
                                        <p:cTn id="17" dur="250" autoRev="1" fill="hold">
                                          <p:stCondLst>
                                            <p:cond delay="0"/>
                                          </p:stCondLst>
                                        </p:cTn>
                                        <p:tgtEl>
                                          <p:spTgt spid="20483">
                                            <p:txEl>
                                              <p:pRg st="3" end="3"/>
                                            </p:txEl>
                                          </p:spTgt>
                                        </p:tgtEl>
                                        <p:attrNameLst>
                                          <p:attrName>ppt_x</p:attrName>
                                        </p:attrNameLst>
                                      </p:cBhvr>
                                    </p:anim>
                                    <p:anim by="(-#ppt_w*0.10)" calcmode="lin" valueType="num">
                                      <p:cBhvr>
                                        <p:cTn id="18" dur="250" autoRev="1" fill="hold">
                                          <p:stCondLst>
                                            <p:cond delay="0"/>
                                          </p:stCondLst>
                                        </p:cTn>
                                        <p:tgtEl>
                                          <p:spTgt spid="20483">
                                            <p:txEl>
                                              <p:pRg st="3" end="3"/>
                                            </p:txEl>
                                          </p:spTgt>
                                        </p:tgtEl>
                                        <p:attrNameLst>
                                          <p:attrName>ppt_y</p:attrName>
                                        </p:attrNameLst>
                                      </p:cBhvr>
                                    </p:anim>
                                    <p:animRot by="-480000">
                                      <p:cBhvr>
                                        <p:cTn id="19" dur="250" autoRev="1" fill="hold">
                                          <p:stCondLst>
                                            <p:cond delay="0"/>
                                          </p:stCondLst>
                                        </p:cTn>
                                        <p:tgtEl>
                                          <p:spTgt spid="20483">
                                            <p:txEl>
                                              <p:pRg st="3" end="3"/>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20483">
                                            <p:txEl>
                                              <p:pRg st="4" end="4"/>
                                            </p:txEl>
                                          </p:spTgt>
                                        </p:tgtEl>
                                      </p:cBhvr>
                                      <p:to x="80000" y="100000"/>
                                    </p:animScale>
                                    <p:anim by="(#ppt_w*0.10)" calcmode="lin" valueType="num">
                                      <p:cBhvr>
                                        <p:cTn id="22" dur="250" autoRev="1" fill="hold">
                                          <p:stCondLst>
                                            <p:cond delay="0"/>
                                          </p:stCondLst>
                                        </p:cTn>
                                        <p:tgtEl>
                                          <p:spTgt spid="20483">
                                            <p:txEl>
                                              <p:pRg st="4" end="4"/>
                                            </p:txEl>
                                          </p:spTgt>
                                        </p:tgtEl>
                                        <p:attrNameLst>
                                          <p:attrName>ppt_x</p:attrName>
                                        </p:attrNameLst>
                                      </p:cBhvr>
                                    </p:anim>
                                    <p:anim by="(-#ppt_w*0.10)" calcmode="lin" valueType="num">
                                      <p:cBhvr>
                                        <p:cTn id="23" dur="250" autoRev="1" fill="hold">
                                          <p:stCondLst>
                                            <p:cond delay="0"/>
                                          </p:stCondLst>
                                        </p:cTn>
                                        <p:tgtEl>
                                          <p:spTgt spid="20483">
                                            <p:txEl>
                                              <p:pRg st="4" end="4"/>
                                            </p:txEl>
                                          </p:spTgt>
                                        </p:tgtEl>
                                        <p:attrNameLst>
                                          <p:attrName>ppt_y</p:attrName>
                                        </p:attrNameLst>
                                      </p:cBhvr>
                                    </p:anim>
                                    <p:animRot by="-480000">
                                      <p:cBhvr>
                                        <p:cTn id="24" dur="250" autoRev="1" fill="hold">
                                          <p:stCondLst>
                                            <p:cond delay="0"/>
                                          </p:stCondLst>
                                        </p:cTn>
                                        <p:tgtEl>
                                          <p:spTgt spid="20483">
                                            <p:txEl>
                                              <p:pRg st="4" end="4"/>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250" autoRev="1" fill="hold">
                                          <p:stCondLst>
                                            <p:cond delay="0"/>
                                          </p:stCondLst>
                                        </p:cTn>
                                        <p:tgtEl>
                                          <p:spTgt spid="20483">
                                            <p:txEl>
                                              <p:pRg st="5" end="5"/>
                                            </p:txEl>
                                          </p:spTgt>
                                        </p:tgtEl>
                                      </p:cBhvr>
                                      <p:to x="80000" y="100000"/>
                                    </p:animScale>
                                    <p:anim by="(#ppt_w*0.10)" calcmode="lin" valueType="num">
                                      <p:cBhvr>
                                        <p:cTn id="27" dur="250" autoRev="1" fill="hold">
                                          <p:stCondLst>
                                            <p:cond delay="0"/>
                                          </p:stCondLst>
                                        </p:cTn>
                                        <p:tgtEl>
                                          <p:spTgt spid="20483">
                                            <p:txEl>
                                              <p:pRg st="5" end="5"/>
                                            </p:txEl>
                                          </p:spTgt>
                                        </p:tgtEl>
                                        <p:attrNameLst>
                                          <p:attrName>ppt_x</p:attrName>
                                        </p:attrNameLst>
                                      </p:cBhvr>
                                    </p:anim>
                                    <p:anim by="(-#ppt_w*0.10)" calcmode="lin" valueType="num">
                                      <p:cBhvr>
                                        <p:cTn id="28" dur="250" autoRev="1" fill="hold">
                                          <p:stCondLst>
                                            <p:cond delay="0"/>
                                          </p:stCondLst>
                                        </p:cTn>
                                        <p:tgtEl>
                                          <p:spTgt spid="20483">
                                            <p:txEl>
                                              <p:pRg st="5" end="5"/>
                                            </p:txEl>
                                          </p:spTgt>
                                        </p:tgtEl>
                                        <p:attrNameLst>
                                          <p:attrName>ppt_y</p:attrName>
                                        </p:attrNameLst>
                                      </p:cBhvr>
                                    </p:anim>
                                    <p:animRot by="-480000">
                                      <p:cBhvr>
                                        <p:cTn id="29" dur="250" autoRev="1" fill="hold">
                                          <p:stCondLst>
                                            <p:cond delay="0"/>
                                          </p:stCondLst>
                                        </p:cTn>
                                        <p:tgtEl>
                                          <p:spTgt spid="20483">
                                            <p:txEl>
                                              <p:pRg st="5" end="5"/>
                                            </p:txEl>
                                          </p:spTgt>
                                        </p:tgtEl>
                                        <p:attrNameLst>
                                          <p:attrName>r</p:attrName>
                                        </p:attrNameLst>
                                      </p:cBhvr>
                                    </p:animRot>
                                  </p:childTnLst>
                                </p:cTn>
                              </p:par>
                              <p:par>
                                <p:cTn id="30" presetID="36" presetClass="emph" presetSubtype="0" fill="hold" nodeType="withEffect">
                                  <p:stCondLst>
                                    <p:cond delay="0"/>
                                  </p:stCondLst>
                                  <p:iterate type="lt">
                                    <p:tmPct val="10000"/>
                                  </p:iterate>
                                  <p:childTnLst>
                                    <p:animScale>
                                      <p:cBhvr>
                                        <p:cTn id="31" dur="250" autoRev="1" fill="hold">
                                          <p:stCondLst>
                                            <p:cond delay="0"/>
                                          </p:stCondLst>
                                        </p:cTn>
                                        <p:tgtEl>
                                          <p:spTgt spid="20483">
                                            <p:txEl>
                                              <p:pRg st="6" end="6"/>
                                            </p:txEl>
                                          </p:spTgt>
                                        </p:tgtEl>
                                      </p:cBhvr>
                                      <p:to x="80000" y="100000"/>
                                    </p:animScale>
                                    <p:anim by="(#ppt_w*0.10)" calcmode="lin" valueType="num">
                                      <p:cBhvr>
                                        <p:cTn id="32" dur="250" autoRev="1" fill="hold">
                                          <p:stCondLst>
                                            <p:cond delay="0"/>
                                          </p:stCondLst>
                                        </p:cTn>
                                        <p:tgtEl>
                                          <p:spTgt spid="20483">
                                            <p:txEl>
                                              <p:pRg st="6" end="6"/>
                                            </p:txEl>
                                          </p:spTgt>
                                        </p:tgtEl>
                                        <p:attrNameLst>
                                          <p:attrName>ppt_x</p:attrName>
                                        </p:attrNameLst>
                                      </p:cBhvr>
                                    </p:anim>
                                    <p:anim by="(-#ppt_w*0.10)" calcmode="lin" valueType="num">
                                      <p:cBhvr>
                                        <p:cTn id="33" dur="250" autoRev="1" fill="hold">
                                          <p:stCondLst>
                                            <p:cond delay="0"/>
                                          </p:stCondLst>
                                        </p:cTn>
                                        <p:tgtEl>
                                          <p:spTgt spid="20483">
                                            <p:txEl>
                                              <p:pRg st="6" end="6"/>
                                            </p:txEl>
                                          </p:spTgt>
                                        </p:tgtEl>
                                        <p:attrNameLst>
                                          <p:attrName>ppt_y</p:attrName>
                                        </p:attrNameLst>
                                      </p:cBhvr>
                                    </p:anim>
                                    <p:animRot by="-480000">
                                      <p:cBhvr>
                                        <p:cTn id="34" dur="250" autoRev="1" fill="hold">
                                          <p:stCondLst>
                                            <p:cond delay="0"/>
                                          </p:stCondLst>
                                        </p:cTn>
                                        <p:tgtEl>
                                          <p:spTgt spid="20483">
                                            <p:txEl>
                                              <p:pRg st="6" end="6"/>
                                            </p:txEl>
                                          </p:spTgt>
                                        </p:tgtEl>
                                        <p:attrNameLst>
                                          <p:attrName>r</p:attrName>
                                        </p:attrNameLst>
                                      </p:cBhvr>
                                    </p:animRot>
                                  </p:childTnLst>
                                </p:cTn>
                              </p:par>
                              <p:par>
                                <p:cTn id="35" presetID="36" presetClass="emph" presetSubtype="0" fill="hold" nodeType="withEffect">
                                  <p:stCondLst>
                                    <p:cond delay="0"/>
                                  </p:stCondLst>
                                  <p:iterate type="lt">
                                    <p:tmPct val="10000"/>
                                  </p:iterate>
                                  <p:childTnLst>
                                    <p:animScale>
                                      <p:cBhvr>
                                        <p:cTn id="36" dur="250" autoRev="1" fill="hold">
                                          <p:stCondLst>
                                            <p:cond delay="0"/>
                                          </p:stCondLst>
                                        </p:cTn>
                                        <p:tgtEl>
                                          <p:spTgt spid="20483">
                                            <p:txEl>
                                              <p:pRg st="7" end="7"/>
                                            </p:txEl>
                                          </p:spTgt>
                                        </p:tgtEl>
                                      </p:cBhvr>
                                      <p:to x="80000" y="100000"/>
                                    </p:animScale>
                                    <p:anim by="(#ppt_w*0.10)" calcmode="lin" valueType="num">
                                      <p:cBhvr>
                                        <p:cTn id="37" dur="250" autoRev="1" fill="hold">
                                          <p:stCondLst>
                                            <p:cond delay="0"/>
                                          </p:stCondLst>
                                        </p:cTn>
                                        <p:tgtEl>
                                          <p:spTgt spid="20483">
                                            <p:txEl>
                                              <p:pRg st="7" end="7"/>
                                            </p:txEl>
                                          </p:spTgt>
                                        </p:tgtEl>
                                        <p:attrNameLst>
                                          <p:attrName>ppt_x</p:attrName>
                                        </p:attrNameLst>
                                      </p:cBhvr>
                                    </p:anim>
                                    <p:anim by="(-#ppt_w*0.10)" calcmode="lin" valueType="num">
                                      <p:cBhvr>
                                        <p:cTn id="38" dur="250" autoRev="1" fill="hold">
                                          <p:stCondLst>
                                            <p:cond delay="0"/>
                                          </p:stCondLst>
                                        </p:cTn>
                                        <p:tgtEl>
                                          <p:spTgt spid="20483">
                                            <p:txEl>
                                              <p:pRg st="7" end="7"/>
                                            </p:txEl>
                                          </p:spTgt>
                                        </p:tgtEl>
                                        <p:attrNameLst>
                                          <p:attrName>ppt_y</p:attrName>
                                        </p:attrNameLst>
                                      </p:cBhvr>
                                    </p:anim>
                                    <p:animRot by="-480000">
                                      <p:cBhvr>
                                        <p:cTn id="39" dur="250" autoRev="1" fill="hold">
                                          <p:stCondLst>
                                            <p:cond delay="0"/>
                                          </p:stCondLst>
                                        </p:cTn>
                                        <p:tgtEl>
                                          <p:spTgt spid="20483">
                                            <p:txEl>
                                              <p:pRg st="7" end="7"/>
                                            </p:txEl>
                                          </p:spTgt>
                                        </p:tgtEl>
                                        <p:attrNameLst>
                                          <p:attrName>r</p:attrName>
                                        </p:attrNameLst>
                                      </p:cBhvr>
                                    </p:animRot>
                                  </p:childTnLst>
                                </p:cTn>
                              </p:par>
                              <p:par>
                                <p:cTn id="40" presetID="36" presetClass="emph" presetSubtype="0" fill="hold" nodeType="withEffect">
                                  <p:stCondLst>
                                    <p:cond delay="0"/>
                                  </p:stCondLst>
                                  <p:iterate type="lt">
                                    <p:tmPct val="10000"/>
                                  </p:iterate>
                                  <p:childTnLst>
                                    <p:animScale>
                                      <p:cBhvr>
                                        <p:cTn id="41" dur="250" autoRev="1" fill="hold">
                                          <p:stCondLst>
                                            <p:cond delay="0"/>
                                          </p:stCondLst>
                                        </p:cTn>
                                        <p:tgtEl>
                                          <p:spTgt spid="20483">
                                            <p:txEl>
                                              <p:pRg st="8" end="8"/>
                                            </p:txEl>
                                          </p:spTgt>
                                        </p:tgtEl>
                                      </p:cBhvr>
                                      <p:to x="80000" y="100000"/>
                                    </p:animScale>
                                    <p:anim by="(#ppt_w*0.10)" calcmode="lin" valueType="num">
                                      <p:cBhvr>
                                        <p:cTn id="42" dur="250" autoRev="1" fill="hold">
                                          <p:stCondLst>
                                            <p:cond delay="0"/>
                                          </p:stCondLst>
                                        </p:cTn>
                                        <p:tgtEl>
                                          <p:spTgt spid="20483">
                                            <p:txEl>
                                              <p:pRg st="8" end="8"/>
                                            </p:txEl>
                                          </p:spTgt>
                                        </p:tgtEl>
                                        <p:attrNameLst>
                                          <p:attrName>ppt_x</p:attrName>
                                        </p:attrNameLst>
                                      </p:cBhvr>
                                    </p:anim>
                                    <p:anim by="(-#ppt_w*0.10)" calcmode="lin" valueType="num">
                                      <p:cBhvr>
                                        <p:cTn id="43" dur="250" autoRev="1" fill="hold">
                                          <p:stCondLst>
                                            <p:cond delay="0"/>
                                          </p:stCondLst>
                                        </p:cTn>
                                        <p:tgtEl>
                                          <p:spTgt spid="20483">
                                            <p:txEl>
                                              <p:pRg st="8" end="8"/>
                                            </p:txEl>
                                          </p:spTgt>
                                        </p:tgtEl>
                                        <p:attrNameLst>
                                          <p:attrName>ppt_y</p:attrName>
                                        </p:attrNameLst>
                                      </p:cBhvr>
                                    </p:anim>
                                    <p:animRot by="-480000">
                                      <p:cBhvr>
                                        <p:cTn id="44" dur="250" autoRev="1" fill="hold">
                                          <p:stCondLst>
                                            <p:cond delay="0"/>
                                          </p:stCondLst>
                                        </p:cTn>
                                        <p:tgtEl>
                                          <p:spTgt spid="20483">
                                            <p:txEl>
                                              <p:pRg st="8" end="8"/>
                                            </p:txEl>
                                          </p:spTgt>
                                        </p:tgtEl>
                                        <p:attrNameLst>
                                          <p:attrName>r</p:attrName>
                                        </p:attrNameLst>
                                      </p:cBhvr>
                                    </p:animRot>
                                  </p:childTnLst>
                                </p:cTn>
                              </p:par>
                              <p:par>
                                <p:cTn id="45" presetID="36" presetClass="emph" presetSubtype="0" fill="hold" nodeType="withEffect">
                                  <p:stCondLst>
                                    <p:cond delay="0"/>
                                  </p:stCondLst>
                                  <p:iterate type="lt">
                                    <p:tmPct val="10000"/>
                                  </p:iterate>
                                  <p:childTnLst>
                                    <p:animScale>
                                      <p:cBhvr>
                                        <p:cTn id="46" dur="250" autoRev="1" fill="hold">
                                          <p:stCondLst>
                                            <p:cond delay="0"/>
                                          </p:stCondLst>
                                        </p:cTn>
                                        <p:tgtEl>
                                          <p:spTgt spid="20483">
                                            <p:txEl>
                                              <p:pRg st="9" end="9"/>
                                            </p:txEl>
                                          </p:spTgt>
                                        </p:tgtEl>
                                      </p:cBhvr>
                                      <p:to x="80000" y="100000"/>
                                    </p:animScale>
                                    <p:anim by="(#ppt_w*0.10)" calcmode="lin" valueType="num">
                                      <p:cBhvr>
                                        <p:cTn id="47" dur="250" autoRev="1" fill="hold">
                                          <p:stCondLst>
                                            <p:cond delay="0"/>
                                          </p:stCondLst>
                                        </p:cTn>
                                        <p:tgtEl>
                                          <p:spTgt spid="20483">
                                            <p:txEl>
                                              <p:pRg st="9" end="9"/>
                                            </p:txEl>
                                          </p:spTgt>
                                        </p:tgtEl>
                                        <p:attrNameLst>
                                          <p:attrName>ppt_x</p:attrName>
                                        </p:attrNameLst>
                                      </p:cBhvr>
                                    </p:anim>
                                    <p:anim by="(-#ppt_w*0.10)" calcmode="lin" valueType="num">
                                      <p:cBhvr>
                                        <p:cTn id="48" dur="250" autoRev="1" fill="hold">
                                          <p:stCondLst>
                                            <p:cond delay="0"/>
                                          </p:stCondLst>
                                        </p:cTn>
                                        <p:tgtEl>
                                          <p:spTgt spid="20483">
                                            <p:txEl>
                                              <p:pRg st="9" end="9"/>
                                            </p:txEl>
                                          </p:spTgt>
                                        </p:tgtEl>
                                        <p:attrNameLst>
                                          <p:attrName>ppt_y</p:attrName>
                                        </p:attrNameLst>
                                      </p:cBhvr>
                                    </p:anim>
                                    <p:animRot by="-480000">
                                      <p:cBhvr>
                                        <p:cTn id="49" dur="250" autoRev="1" fill="hold">
                                          <p:stCondLst>
                                            <p:cond delay="0"/>
                                          </p:stCondLst>
                                        </p:cTn>
                                        <p:tgtEl>
                                          <p:spTgt spid="2048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640079" y="822961"/>
            <a:ext cx="10763795" cy="5695406"/>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descr="12.jpg"/>
          <p:cNvPicPr>
            <a:picLocks noChangeAspect="1"/>
          </p:cNvPicPr>
          <p:nvPr/>
        </p:nvPicPr>
        <p:blipFill>
          <a:blip r:embed="rId3"/>
          <a:stretch>
            <a:fillRect/>
          </a:stretch>
        </p:blipFill>
        <p:spPr>
          <a:xfrm>
            <a:off x="667306" y="966651"/>
            <a:ext cx="10736568" cy="5516805"/>
          </a:xfrm>
          <a:prstGeom prst="rect">
            <a:avLst/>
          </a:prstGeom>
        </p:spPr>
      </p:pic>
      <p:sp>
        <p:nvSpPr>
          <p:cNvPr id="7" name="TextBox 6"/>
          <p:cNvSpPr txBox="1"/>
          <p:nvPr/>
        </p:nvSpPr>
        <p:spPr>
          <a:xfrm>
            <a:off x="1776549" y="195943"/>
            <a:ext cx="7485017" cy="369332"/>
          </a:xfrm>
          <a:prstGeom prst="rect">
            <a:avLst/>
          </a:prstGeom>
          <a:solidFill>
            <a:schemeClr val="accent5">
              <a:lumMod val="60000"/>
              <a:lumOff val="40000"/>
            </a:schemeClr>
          </a:solidFill>
          <a:ln w="28575">
            <a:solidFill>
              <a:schemeClr val="accent1">
                <a:lumMod val="75000"/>
              </a:schemeClr>
            </a:solidFill>
          </a:ln>
        </p:spPr>
        <p:txBody>
          <a:bodyPr wrap="square" rtlCol="0">
            <a:spAutoFit/>
          </a:bodyPr>
          <a:lstStyle/>
          <a:p>
            <a:r>
              <a:rPr lang="en-US" i="1" dirty="0" smtClean="0"/>
              <a:t>HIGHLIGHTS OF HMP-VOCATIONAL TRAINING INSTITUTE</a:t>
            </a:r>
            <a:endParaRPr lang="en-IN" i="1" dirty="0"/>
          </a:p>
        </p:txBody>
      </p:sp>
    </p:spTree>
  </p:cSld>
  <p:clrMapOvr>
    <a:masterClrMapping/>
  </p:clrMapOvr>
  <p:transition spd="slow" advTm="5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3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954" y="0"/>
            <a:ext cx="9952447" cy="914400"/>
          </a:xfrm>
        </p:spPr>
        <p:txBody>
          <a:bodyPr>
            <a:normAutofit/>
          </a:bodyPr>
          <a:lstStyle/>
          <a:p>
            <a:pPr fontAlgn="auto">
              <a:spcAft>
                <a:spcPts val="0"/>
              </a:spcAft>
              <a:defRPr/>
            </a:pPr>
            <a:r>
              <a:rPr lang="en-US" b="1" u="sng" dirty="0" smtClean="0">
                <a:solidFill>
                  <a:srgbClr val="0070C0"/>
                </a:solidFill>
              </a:rPr>
              <a:t>LIST OF INDUSTRIES</a:t>
            </a:r>
            <a:endParaRPr lang="en-US" b="1" u="sng" dirty="0">
              <a:solidFill>
                <a:srgbClr val="0070C0"/>
              </a:solidFill>
            </a:endParaRPr>
          </a:p>
        </p:txBody>
      </p:sp>
      <p:sp>
        <p:nvSpPr>
          <p:cNvPr id="21507" name="Content Placeholder 2"/>
          <p:cNvSpPr>
            <a:spLocks noGrp="1"/>
          </p:cNvSpPr>
          <p:nvPr>
            <p:ph sz="quarter" idx="1"/>
          </p:nvPr>
        </p:nvSpPr>
        <p:spPr>
          <a:xfrm>
            <a:off x="609600" y="1066800"/>
            <a:ext cx="4876800" cy="6588034"/>
          </a:xfrm>
        </p:spPr>
        <p:txBody>
          <a:bodyPr>
            <a:normAutofit fontScale="32500" lnSpcReduction="20000"/>
          </a:bodyPr>
          <a:lstStyle/>
          <a:p>
            <a:pPr marL="274320" indent="-274320" fontAlgn="auto">
              <a:spcAft>
                <a:spcPts val="0"/>
              </a:spcAft>
              <a:buFont typeface="Wingdings 2" pitchFamily="18" charset="2"/>
              <a:buNone/>
              <a:defRPr/>
            </a:pPr>
            <a:endParaRPr lang="en-US" sz="1600" dirty="0" smtClean="0"/>
          </a:p>
          <a:p>
            <a:pPr marL="274320" indent="-274320" fontAlgn="auto">
              <a:spcAft>
                <a:spcPts val="0"/>
              </a:spcAft>
              <a:buClr>
                <a:srgbClr val="008080"/>
              </a:buClr>
              <a:buFont typeface="Wingdings" pitchFamily="2" charset="2"/>
              <a:buChar char="v"/>
              <a:defRPr/>
            </a:pPr>
            <a:r>
              <a:rPr lang="en-US" sz="6200" b="1" dirty="0" smtClean="0">
                <a:solidFill>
                  <a:srgbClr val="C3371B"/>
                </a:solidFill>
              </a:rPr>
              <a:t>MOTI ELECTROMAC PVT LTD</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SULPHUR MILLS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CHEMINOVA INDIA LTD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BABA ELECTRICALS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GINNI FILAMENTS LTD.</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FIVE BROS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GODREJ INDUSTRIAL LTD.</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UNIQUE PHARMACEUTICALS</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EAGLE WELDING WORKS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AMI ENGINEERING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UNITED PHOSPHOROUS LTD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JALARAM WELDING WORKS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RAJESH ENGINEERING WORKS </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HITECH ENGINEERING WORKS</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BECTO CHEMICALS PANOLI</a:t>
            </a:r>
          </a:p>
          <a:p>
            <a:pPr marL="274320" indent="-274320" fontAlgn="auto">
              <a:spcAft>
                <a:spcPts val="0"/>
              </a:spcAft>
              <a:buClr>
                <a:srgbClr val="008080"/>
              </a:buClr>
              <a:buFont typeface="Wingdings" pitchFamily="2" charset="2"/>
              <a:buChar char="v"/>
              <a:defRPr/>
            </a:pPr>
            <a:r>
              <a:rPr lang="en-US" sz="6200" b="1" dirty="0" smtClean="0">
                <a:solidFill>
                  <a:srgbClr val="C3371B"/>
                </a:solidFill>
              </a:rPr>
              <a:t>WORKHARDT LIMITED </a:t>
            </a:r>
          </a:p>
          <a:p>
            <a:pPr marL="274320" indent="-274320" fontAlgn="auto">
              <a:spcAft>
                <a:spcPts val="0"/>
              </a:spcAft>
              <a:buFont typeface="Wingdings" pitchFamily="2" charset="2"/>
              <a:buChar char="q"/>
              <a:defRPr/>
            </a:pPr>
            <a:endParaRPr lang="en-US" sz="6200" dirty="0" smtClean="0">
              <a:solidFill>
                <a:srgbClr val="DE54D4"/>
              </a:solidFill>
            </a:endParaRPr>
          </a:p>
          <a:p>
            <a:pPr marL="274320" indent="-274320" fontAlgn="auto">
              <a:spcAft>
                <a:spcPts val="0"/>
              </a:spcAft>
              <a:buNone/>
              <a:defRPr/>
            </a:pPr>
            <a:r>
              <a:rPr lang="en-US" sz="6200" dirty="0" smtClean="0">
                <a:solidFill>
                  <a:srgbClr val="DE54D4"/>
                </a:solidFill>
              </a:rPr>
              <a:t> </a:t>
            </a:r>
          </a:p>
        </p:txBody>
      </p:sp>
      <p:sp>
        <p:nvSpPr>
          <p:cNvPr id="21508" name="Content Placeholder 3"/>
          <p:cNvSpPr>
            <a:spLocks noGrp="1"/>
          </p:cNvSpPr>
          <p:nvPr>
            <p:ph sz="quarter" idx="2"/>
          </p:nvPr>
        </p:nvSpPr>
        <p:spPr>
          <a:xfrm>
            <a:off x="5791200" y="1143000"/>
            <a:ext cx="4876800" cy="6812280"/>
          </a:xfrm>
        </p:spPr>
        <p:txBody>
          <a:bodyPr>
            <a:noAutofit/>
          </a:bodyPr>
          <a:lstStyle/>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SHAILESH ENGINEERING WORKS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GANGAMANI ENTERPRISE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NEW M.G ELECTRICALS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PANORAMA  AEROMATICS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SUN PHARMACEUTICALS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BRAHMANI ELECTRICALS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PIYUSH ELECTRICALS</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G.I.P.C.L PVT LTD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JAY ENGINEERING WORKS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BIRLA CELLULOSE LTD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AGRO PACK PANOLI</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RECYCLE SOLUTION PROCESS UNIT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BODEL CHEMICALS </a:t>
            </a:r>
          </a:p>
          <a:p>
            <a:pPr marL="274320" indent="-274320" fontAlgn="auto">
              <a:spcAft>
                <a:spcPts val="0"/>
              </a:spcAft>
              <a:buClr>
                <a:srgbClr val="008080"/>
              </a:buClr>
              <a:buSzPct val="80000"/>
              <a:buFont typeface="Wingdings" pitchFamily="2" charset="2"/>
              <a:buChar char="v"/>
              <a:defRPr/>
            </a:pPr>
            <a:r>
              <a:rPr lang="en-US" sz="1800" b="1" dirty="0" smtClean="0">
                <a:solidFill>
                  <a:srgbClr val="C3371B"/>
                </a:solidFill>
              </a:rPr>
              <a:t>RIDDHI PHARMA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hold" nodeType="clickEffect">
                                  <p:stCondLst>
                                    <p:cond delay="0"/>
                                  </p:stCondLst>
                                  <p:childTnLst>
                                    <p:animClr clrSpc="rgb">
                                      <p:cBhvr override="childStyle">
                                        <p:cTn id="11" dur="250" autoRev="1" fill="hold"/>
                                        <p:tgtEl>
                                          <p:spTgt spid="21507">
                                            <p:txEl>
                                              <p:pRg st="1" end="1"/>
                                            </p:txEl>
                                          </p:spTgt>
                                        </p:tgtEl>
                                        <p:attrNameLst>
                                          <p:attrName>style.color</p:attrName>
                                        </p:attrNameLst>
                                      </p:cBhvr>
                                      <p:to>
                                        <a:schemeClr val="bg1"/>
                                      </p:to>
                                    </p:animClr>
                                    <p:animClr clrSpc="rgb">
                                      <p:cBhvr>
                                        <p:cTn id="12" dur="250" autoRev="1" fill="hold"/>
                                        <p:tgtEl>
                                          <p:spTgt spid="21507">
                                            <p:txEl>
                                              <p:pRg st="1" end="1"/>
                                            </p:txEl>
                                          </p:spTgt>
                                        </p:tgtEl>
                                        <p:attrNameLst>
                                          <p:attrName>fillcolor</p:attrName>
                                        </p:attrNameLst>
                                      </p:cBhvr>
                                      <p:to>
                                        <a:schemeClr val="bg1"/>
                                      </p:to>
                                    </p:animClr>
                                    <p:set>
                                      <p:cBhvr>
                                        <p:cTn id="13" dur="250" autoRev="1" fill="hold"/>
                                        <p:tgtEl>
                                          <p:spTgt spid="21507">
                                            <p:txEl>
                                              <p:pRg st="1" end="1"/>
                                            </p:txEl>
                                          </p:spTgt>
                                        </p:tgtEl>
                                        <p:attrNameLst>
                                          <p:attrName>fill.type</p:attrName>
                                        </p:attrNameLst>
                                      </p:cBhvr>
                                      <p:to>
                                        <p:strVal val="solid"/>
                                      </p:to>
                                    </p:set>
                                    <p:set>
                                      <p:cBhvr>
                                        <p:cTn id="14" dur="250" autoRev="1" fill="hold"/>
                                        <p:tgtEl>
                                          <p:spTgt spid="21507">
                                            <p:txEl>
                                              <p:pRg st="1" end="1"/>
                                            </p:txEl>
                                          </p:spTgt>
                                        </p:tgtEl>
                                        <p:attrNameLst>
                                          <p:attrName>fill.on</p:attrName>
                                        </p:attrNameLst>
                                      </p:cBhvr>
                                      <p:to>
                                        <p:strVal val="true"/>
                                      </p:to>
                                    </p:set>
                                  </p:childTnLst>
                                </p:cTn>
                              </p:par>
                              <p:par>
                                <p:cTn id="15" presetID="27" presetClass="emph" presetSubtype="0" fill="hold" nodeType="withEffect">
                                  <p:stCondLst>
                                    <p:cond delay="0"/>
                                  </p:stCondLst>
                                  <p:childTnLst>
                                    <p:animClr clrSpc="rgb">
                                      <p:cBhvr override="childStyle">
                                        <p:cTn id="16" dur="250" autoRev="1" fill="hold"/>
                                        <p:tgtEl>
                                          <p:spTgt spid="21507">
                                            <p:txEl>
                                              <p:pRg st="2" end="2"/>
                                            </p:txEl>
                                          </p:spTgt>
                                        </p:tgtEl>
                                        <p:attrNameLst>
                                          <p:attrName>style.color</p:attrName>
                                        </p:attrNameLst>
                                      </p:cBhvr>
                                      <p:to>
                                        <a:schemeClr val="bg1"/>
                                      </p:to>
                                    </p:animClr>
                                    <p:animClr clrSpc="rgb">
                                      <p:cBhvr>
                                        <p:cTn id="17" dur="250" autoRev="1" fill="hold"/>
                                        <p:tgtEl>
                                          <p:spTgt spid="21507">
                                            <p:txEl>
                                              <p:pRg st="2" end="2"/>
                                            </p:txEl>
                                          </p:spTgt>
                                        </p:tgtEl>
                                        <p:attrNameLst>
                                          <p:attrName>fillcolor</p:attrName>
                                        </p:attrNameLst>
                                      </p:cBhvr>
                                      <p:to>
                                        <a:schemeClr val="bg1"/>
                                      </p:to>
                                    </p:animClr>
                                    <p:set>
                                      <p:cBhvr>
                                        <p:cTn id="18" dur="250" autoRev="1" fill="hold"/>
                                        <p:tgtEl>
                                          <p:spTgt spid="21507">
                                            <p:txEl>
                                              <p:pRg st="2" end="2"/>
                                            </p:txEl>
                                          </p:spTgt>
                                        </p:tgtEl>
                                        <p:attrNameLst>
                                          <p:attrName>fill.type</p:attrName>
                                        </p:attrNameLst>
                                      </p:cBhvr>
                                      <p:to>
                                        <p:strVal val="solid"/>
                                      </p:to>
                                    </p:set>
                                    <p:set>
                                      <p:cBhvr>
                                        <p:cTn id="19" dur="250" autoRev="1" fill="hold"/>
                                        <p:tgtEl>
                                          <p:spTgt spid="21507">
                                            <p:txEl>
                                              <p:pRg st="2" end="2"/>
                                            </p:txEl>
                                          </p:spTgt>
                                        </p:tgtEl>
                                        <p:attrNameLst>
                                          <p:attrName>fill.on</p:attrName>
                                        </p:attrNameLst>
                                      </p:cBhvr>
                                      <p:to>
                                        <p:strVal val="true"/>
                                      </p:to>
                                    </p:set>
                                  </p:childTnLst>
                                </p:cTn>
                              </p:par>
                              <p:par>
                                <p:cTn id="20" presetID="27" presetClass="emph" presetSubtype="0" fill="hold" nodeType="withEffect">
                                  <p:stCondLst>
                                    <p:cond delay="0"/>
                                  </p:stCondLst>
                                  <p:childTnLst>
                                    <p:animClr clrSpc="rgb">
                                      <p:cBhvr override="childStyle">
                                        <p:cTn id="21" dur="250" autoRev="1" fill="hold"/>
                                        <p:tgtEl>
                                          <p:spTgt spid="21507">
                                            <p:txEl>
                                              <p:pRg st="3" end="3"/>
                                            </p:txEl>
                                          </p:spTgt>
                                        </p:tgtEl>
                                        <p:attrNameLst>
                                          <p:attrName>style.color</p:attrName>
                                        </p:attrNameLst>
                                      </p:cBhvr>
                                      <p:to>
                                        <a:schemeClr val="bg1"/>
                                      </p:to>
                                    </p:animClr>
                                    <p:animClr clrSpc="rgb">
                                      <p:cBhvr>
                                        <p:cTn id="22" dur="250" autoRev="1" fill="hold"/>
                                        <p:tgtEl>
                                          <p:spTgt spid="21507">
                                            <p:txEl>
                                              <p:pRg st="3" end="3"/>
                                            </p:txEl>
                                          </p:spTgt>
                                        </p:tgtEl>
                                        <p:attrNameLst>
                                          <p:attrName>fillcolor</p:attrName>
                                        </p:attrNameLst>
                                      </p:cBhvr>
                                      <p:to>
                                        <a:schemeClr val="bg1"/>
                                      </p:to>
                                    </p:animClr>
                                    <p:set>
                                      <p:cBhvr>
                                        <p:cTn id="23" dur="250" autoRev="1" fill="hold"/>
                                        <p:tgtEl>
                                          <p:spTgt spid="21507">
                                            <p:txEl>
                                              <p:pRg st="3" end="3"/>
                                            </p:txEl>
                                          </p:spTgt>
                                        </p:tgtEl>
                                        <p:attrNameLst>
                                          <p:attrName>fill.type</p:attrName>
                                        </p:attrNameLst>
                                      </p:cBhvr>
                                      <p:to>
                                        <p:strVal val="solid"/>
                                      </p:to>
                                    </p:set>
                                    <p:set>
                                      <p:cBhvr>
                                        <p:cTn id="24" dur="250" autoRev="1" fill="hold"/>
                                        <p:tgtEl>
                                          <p:spTgt spid="21507">
                                            <p:txEl>
                                              <p:pRg st="3" end="3"/>
                                            </p:txEl>
                                          </p:spTgt>
                                        </p:tgtEl>
                                        <p:attrNameLst>
                                          <p:attrName>fill.on</p:attrName>
                                        </p:attrNameLst>
                                      </p:cBhvr>
                                      <p:to>
                                        <p:strVal val="true"/>
                                      </p:to>
                                    </p:set>
                                  </p:childTnLst>
                                </p:cTn>
                              </p:par>
                              <p:par>
                                <p:cTn id="25" presetID="27" presetClass="emph" presetSubtype="0" fill="hold" nodeType="withEffect">
                                  <p:stCondLst>
                                    <p:cond delay="0"/>
                                  </p:stCondLst>
                                  <p:childTnLst>
                                    <p:animClr clrSpc="rgb">
                                      <p:cBhvr override="childStyle">
                                        <p:cTn id="26" dur="250" autoRev="1" fill="hold"/>
                                        <p:tgtEl>
                                          <p:spTgt spid="21507">
                                            <p:txEl>
                                              <p:pRg st="4" end="4"/>
                                            </p:txEl>
                                          </p:spTgt>
                                        </p:tgtEl>
                                        <p:attrNameLst>
                                          <p:attrName>style.color</p:attrName>
                                        </p:attrNameLst>
                                      </p:cBhvr>
                                      <p:to>
                                        <a:schemeClr val="bg1"/>
                                      </p:to>
                                    </p:animClr>
                                    <p:animClr clrSpc="rgb">
                                      <p:cBhvr>
                                        <p:cTn id="27" dur="250" autoRev="1" fill="hold"/>
                                        <p:tgtEl>
                                          <p:spTgt spid="21507">
                                            <p:txEl>
                                              <p:pRg st="4" end="4"/>
                                            </p:txEl>
                                          </p:spTgt>
                                        </p:tgtEl>
                                        <p:attrNameLst>
                                          <p:attrName>fillcolor</p:attrName>
                                        </p:attrNameLst>
                                      </p:cBhvr>
                                      <p:to>
                                        <a:schemeClr val="bg1"/>
                                      </p:to>
                                    </p:animClr>
                                    <p:set>
                                      <p:cBhvr>
                                        <p:cTn id="28" dur="250" autoRev="1" fill="hold"/>
                                        <p:tgtEl>
                                          <p:spTgt spid="21507">
                                            <p:txEl>
                                              <p:pRg st="4" end="4"/>
                                            </p:txEl>
                                          </p:spTgt>
                                        </p:tgtEl>
                                        <p:attrNameLst>
                                          <p:attrName>fill.type</p:attrName>
                                        </p:attrNameLst>
                                      </p:cBhvr>
                                      <p:to>
                                        <p:strVal val="solid"/>
                                      </p:to>
                                    </p:set>
                                    <p:set>
                                      <p:cBhvr>
                                        <p:cTn id="29" dur="250" autoRev="1" fill="hold"/>
                                        <p:tgtEl>
                                          <p:spTgt spid="21507">
                                            <p:txEl>
                                              <p:pRg st="4" end="4"/>
                                            </p:txEl>
                                          </p:spTgt>
                                        </p:tgtEl>
                                        <p:attrNameLst>
                                          <p:attrName>fill.on</p:attrName>
                                        </p:attrNameLst>
                                      </p:cBhvr>
                                      <p:to>
                                        <p:strVal val="true"/>
                                      </p:to>
                                    </p:set>
                                  </p:childTnLst>
                                </p:cTn>
                              </p:par>
                              <p:par>
                                <p:cTn id="30" presetID="27" presetClass="emph" presetSubtype="0" fill="hold" nodeType="withEffect">
                                  <p:stCondLst>
                                    <p:cond delay="0"/>
                                  </p:stCondLst>
                                  <p:childTnLst>
                                    <p:animClr clrSpc="rgb">
                                      <p:cBhvr override="childStyle">
                                        <p:cTn id="31" dur="250" autoRev="1" fill="hold"/>
                                        <p:tgtEl>
                                          <p:spTgt spid="21507">
                                            <p:txEl>
                                              <p:pRg st="5" end="5"/>
                                            </p:txEl>
                                          </p:spTgt>
                                        </p:tgtEl>
                                        <p:attrNameLst>
                                          <p:attrName>style.color</p:attrName>
                                        </p:attrNameLst>
                                      </p:cBhvr>
                                      <p:to>
                                        <a:schemeClr val="bg1"/>
                                      </p:to>
                                    </p:animClr>
                                    <p:animClr clrSpc="rgb">
                                      <p:cBhvr>
                                        <p:cTn id="32" dur="250" autoRev="1" fill="hold"/>
                                        <p:tgtEl>
                                          <p:spTgt spid="21507">
                                            <p:txEl>
                                              <p:pRg st="5" end="5"/>
                                            </p:txEl>
                                          </p:spTgt>
                                        </p:tgtEl>
                                        <p:attrNameLst>
                                          <p:attrName>fillcolor</p:attrName>
                                        </p:attrNameLst>
                                      </p:cBhvr>
                                      <p:to>
                                        <a:schemeClr val="bg1"/>
                                      </p:to>
                                    </p:animClr>
                                    <p:set>
                                      <p:cBhvr>
                                        <p:cTn id="33" dur="250" autoRev="1" fill="hold"/>
                                        <p:tgtEl>
                                          <p:spTgt spid="21507">
                                            <p:txEl>
                                              <p:pRg st="5" end="5"/>
                                            </p:txEl>
                                          </p:spTgt>
                                        </p:tgtEl>
                                        <p:attrNameLst>
                                          <p:attrName>fill.type</p:attrName>
                                        </p:attrNameLst>
                                      </p:cBhvr>
                                      <p:to>
                                        <p:strVal val="solid"/>
                                      </p:to>
                                    </p:set>
                                    <p:set>
                                      <p:cBhvr>
                                        <p:cTn id="34" dur="250" autoRev="1" fill="hold"/>
                                        <p:tgtEl>
                                          <p:spTgt spid="21507">
                                            <p:txEl>
                                              <p:pRg st="5" end="5"/>
                                            </p:txEl>
                                          </p:spTgt>
                                        </p:tgtEl>
                                        <p:attrNameLst>
                                          <p:attrName>fill.on</p:attrName>
                                        </p:attrNameLst>
                                      </p:cBhvr>
                                      <p:to>
                                        <p:strVal val="true"/>
                                      </p:to>
                                    </p:set>
                                  </p:childTnLst>
                                </p:cTn>
                              </p:par>
                              <p:par>
                                <p:cTn id="35" presetID="27" presetClass="emph" presetSubtype="0" fill="hold" nodeType="withEffect">
                                  <p:stCondLst>
                                    <p:cond delay="0"/>
                                  </p:stCondLst>
                                  <p:childTnLst>
                                    <p:animClr clrSpc="rgb">
                                      <p:cBhvr override="childStyle">
                                        <p:cTn id="36" dur="250" autoRev="1" fill="hold"/>
                                        <p:tgtEl>
                                          <p:spTgt spid="21507">
                                            <p:txEl>
                                              <p:pRg st="6" end="6"/>
                                            </p:txEl>
                                          </p:spTgt>
                                        </p:tgtEl>
                                        <p:attrNameLst>
                                          <p:attrName>style.color</p:attrName>
                                        </p:attrNameLst>
                                      </p:cBhvr>
                                      <p:to>
                                        <a:schemeClr val="bg1"/>
                                      </p:to>
                                    </p:animClr>
                                    <p:animClr clrSpc="rgb">
                                      <p:cBhvr>
                                        <p:cTn id="37" dur="250" autoRev="1" fill="hold"/>
                                        <p:tgtEl>
                                          <p:spTgt spid="21507">
                                            <p:txEl>
                                              <p:pRg st="6" end="6"/>
                                            </p:txEl>
                                          </p:spTgt>
                                        </p:tgtEl>
                                        <p:attrNameLst>
                                          <p:attrName>fillcolor</p:attrName>
                                        </p:attrNameLst>
                                      </p:cBhvr>
                                      <p:to>
                                        <a:schemeClr val="bg1"/>
                                      </p:to>
                                    </p:animClr>
                                    <p:set>
                                      <p:cBhvr>
                                        <p:cTn id="38" dur="250" autoRev="1" fill="hold"/>
                                        <p:tgtEl>
                                          <p:spTgt spid="21507">
                                            <p:txEl>
                                              <p:pRg st="6" end="6"/>
                                            </p:txEl>
                                          </p:spTgt>
                                        </p:tgtEl>
                                        <p:attrNameLst>
                                          <p:attrName>fill.type</p:attrName>
                                        </p:attrNameLst>
                                      </p:cBhvr>
                                      <p:to>
                                        <p:strVal val="solid"/>
                                      </p:to>
                                    </p:set>
                                    <p:set>
                                      <p:cBhvr>
                                        <p:cTn id="39" dur="250" autoRev="1" fill="hold"/>
                                        <p:tgtEl>
                                          <p:spTgt spid="21507">
                                            <p:txEl>
                                              <p:pRg st="6" end="6"/>
                                            </p:txEl>
                                          </p:spTgt>
                                        </p:tgtEl>
                                        <p:attrNameLst>
                                          <p:attrName>fill.on</p:attrName>
                                        </p:attrNameLst>
                                      </p:cBhvr>
                                      <p:to>
                                        <p:strVal val="true"/>
                                      </p:to>
                                    </p:set>
                                  </p:childTnLst>
                                </p:cTn>
                              </p:par>
                              <p:par>
                                <p:cTn id="40" presetID="27" presetClass="emph" presetSubtype="0" fill="hold" nodeType="withEffect">
                                  <p:stCondLst>
                                    <p:cond delay="0"/>
                                  </p:stCondLst>
                                  <p:childTnLst>
                                    <p:animClr clrSpc="rgb">
                                      <p:cBhvr override="childStyle">
                                        <p:cTn id="41" dur="250" autoRev="1" fill="hold"/>
                                        <p:tgtEl>
                                          <p:spTgt spid="21507">
                                            <p:txEl>
                                              <p:pRg st="7" end="7"/>
                                            </p:txEl>
                                          </p:spTgt>
                                        </p:tgtEl>
                                        <p:attrNameLst>
                                          <p:attrName>style.color</p:attrName>
                                        </p:attrNameLst>
                                      </p:cBhvr>
                                      <p:to>
                                        <a:schemeClr val="bg1"/>
                                      </p:to>
                                    </p:animClr>
                                    <p:animClr clrSpc="rgb">
                                      <p:cBhvr>
                                        <p:cTn id="42" dur="250" autoRev="1" fill="hold"/>
                                        <p:tgtEl>
                                          <p:spTgt spid="21507">
                                            <p:txEl>
                                              <p:pRg st="7" end="7"/>
                                            </p:txEl>
                                          </p:spTgt>
                                        </p:tgtEl>
                                        <p:attrNameLst>
                                          <p:attrName>fillcolor</p:attrName>
                                        </p:attrNameLst>
                                      </p:cBhvr>
                                      <p:to>
                                        <a:schemeClr val="bg1"/>
                                      </p:to>
                                    </p:animClr>
                                    <p:set>
                                      <p:cBhvr>
                                        <p:cTn id="43" dur="250" autoRev="1" fill="hold"/>
                                        <p:tgtEl>
                                          <p:spTgt spid="21507">
                                            <p:txEl>
                                              <p:pRg st="7" end="7"/>
                                            </p:txEl>
                                          </p:spTgt>
                                        </p:tgtEl>
                                        <p:attrNameLst>
                                          <p:attrName>fill.type</p:attrName>
                                        </p:attrNameLst>
                                      </p:cBhvr>
                                      <p:to>
                                        <p:strVal val="solid"/>
                                      </p:to>
                                    </p:set>
                                    <p:set>
                                      <p:cBhvr>
                                        <p:cTn id="44" dur="250" autoRev="1" fill="hold"/>
                                        <p:tgtEl>
                                          <p:spTgt spid="21507">
                                            <p:txEl>
                                              <p:pRg st="7" end="7"/>
                                            </p:txEl>
                                          </p:spTgt>
                                        </p:tgtEl>
                                        <p:attrNameLst>
                                          <p:attrName>fill.on</p:attrName>
                                        </p:attrNameLst>
                                      </p:cBhvr>
                                      <p:to>
                                        <p:strVal val="true"/>
                                      </p:to>
                                    </p:set>
                                  </p:childTnLst>
                                </p:cTn>
                              </p:par>
                              <p:par>
                                <p:cTn id="45" presetID="27" presetClass="emph" presetSubtype="0" fill="hold" nodeType="withEffect">
                                  <p:stCondLst>
                                    <p:cond delay="0"/>
                                  </p:stCondLst>
                                  <p:childTnLst>
                                    <p:animClr clrSpc="rgb">
                                      <p:cBhvr override="childStyle">
                                        <p:cTn id="46" dur="250" autoRev="1" fill="hold"/>
                                        <p:tgtEl>
                                          <p:spTgt spid="21507">
                                            <p:txEl>
                                              <p:pRg st="8" end="8"/>
                                            </p:txEl>
                                          </p:spTgt>
                                        </p:tgtEl>
                                        <p:attrNameLst>
                                          <p:attrName>style.color</p:attrName>
                                        </p:attrNameLst>
                                      </p:cBhvr>
                                      <p:to>
                                        <a:schemeClr val="bg1"/>
                                      </p:to>
                                    </p:animClr>
                                    <p:animClr clrSpc="rgb">
                                      <p:cBhvr>
                                        <p:cTn id="47" dur="250" autoRev="1" fill="hold"/>
                                        <p:tgtEl>
                                          <p:spTgt spid="21507">
                                            <p:txEl>
                                              <p:pRg st="8" end="8"/>
                                            </p:txEl>
                                          </p:spTgt>
                                        </p:tgtEl>
                                        <p:attrNameLst>
                                          <p:attrName>fillcolor</p:attrName>
                                        </p:attrNameLst>
                                      </p:cBhvr>
                                      <p:to>
                                        <a:schemeClr val="bg1"/>
                                      </p:to>
                                    </p:animClr>
                                    <p:set>
                                      <p:cBhvr>
                                        <p:cTn id="48" dur="250" autoRev="1" fill="hold"/>
                                        <p:tgtEl>
                                          <p:spTgt spid="21507">
                                            <p:txEl>
                                              <p:pRg st="8" end="8"/>
                                            </p:txEl>
                                          </p:spTgt>
                                        </p:tgtEl>
                                        <p:attrNameLst>
                                          <p:attrName>fill.type</p:attrName>
                                        </p:attrNameLst>
                                      </p:cBhvr>
                                      <p:to>
                                        <p:strVal val="solid"/>
                                      </p:to>
                                    </p:set>
                                    <p:set>
                                      <p:cBhvr>
                                        <p:cTn id="49" dur="250" autoRev="1" fill="hold"/>
                                        <p:tgtEl>
                                          <p:spTgt spid="21507">
                                            <p:txEl>
                                              <p:pRg st="8" end="8"/>
                                            </p:txEl>
                                          </p:spTgt>
                                        </p:tgtEl>
                                        <p:attrNameLst>
                                          <p:attrName>fill.on</p:attrName>
                                        </p:attrNameLst>
                                      </p:cBhvr>
                                      <p:to>
                                        <p:strVal val="true"/>
                                      </p:to>
                                    </p:set>
                                  </p:childTnLst>
                                </p:cTn>
                              </p:par>
                              <p:par>
                                <p:cTn id="50" presetID="27" presetClass="emph" presetSubtype="0" fill="hold" nodeType="withEffect">
                                  <p:stCondLst>
                                    <p:cond delay="0"/>
                                  </p:stCondLst>
                                  <p:childTnLst>
                                    <p:animClr clrSpc="rgb">
                                      <p:cBhvr override="childStyle">
                                        <p:cTn id="51" dur="250" autoRev="1" fill="hold"/>
                                        <p:tgtEl>
                                          <p:spTgt spid="21507">
                                            <p:txEl>
                                              <p:pRg st="9" end="9"/>
                                            </p:txEl>
                                          </p:spTgt>
                                        </p:tgtEl>
                                        <p:attrNameLst>
                                          <p:attrName>style.color</p:attrName>
                                        </p:attrNameLst>
                                      </p:cBhvr>
                                      <p:to>
                                        <a:schemeClr val="bg1"/>
                                      </p:to>
                                    </p:animClr>
                                    <p:animClr clrSpc="rgb">
                                      <p:cBhvr>
                                        <p:cTn id="52" dur="250" autoRev="1" fill="hold"/>
                                        <p:tgtEl>
                                          <p:spTgt spid="21507">
                                            <p:txEl>
                                              <p:pRg st="9" end="9"/>
                                            </p:txEl>
                                          </p:spTgt>
                                        </p:tgtEl>
                                        <p:attrNameLst>
                                          <p:attrName>fillcolor</p:attrName>
                                        </p:attrNameLst>
                                      </p:cBhvr>
                                      <p:to>
                                        <a:schemeClr val="bg1"/>
                                      </p:to>
                                    </p:animClr>
                                    <p:set>
                                      <p:cBhvr>
                                        <p:cTn id="53" dur="250" autoRev="1" fill="hold"/>
                                        <p:tgtEl>
                                          <p:spTgt spid="21507">
                                            <p:txEl>
                                              <p:pRg st="9" end="9"/>
                                            </p:txEl>
                                          </p:spTgt>
                                        </p:tgtEl>
                                        <p:attrNameLst>
                                          <p:attrName>fill.type</p:attrName>
                                        </p:attrNameLst>
                                      </p:cBhvr>
                                      <p:to>
                                        <p:strVal val="solid"/>
                                      </p:to>
                                    </p:set>
                                    <p:set>
                                      <p:cBhvr>
                                        <p:cTn id="54" dur="250" autoRev="1" fill="hold"/>
                                        <p:tgtEl>
                                          <p:spTgt spid="21507">
                                            <p:txEl>
                                              <p:pRg st="9" end="9"/>
                                            </p:txEl>
                                          </p:spTgt>
                                        </p:tgtEl>
                                        <p:attrNameLst>
                                          <p:attrName>fill.on</p:attrName>
                                        </p:attrNameLst>
                                      </p:cBhvr>
                                      <p:to>
                                        <p:strVal val="true"/>
                                      </p:to>
                                    </p:set>
                                  </p:childTnLst>
                                </p:cTn>
                              </p:par>
                              <p:par>
                                <p:cTn id="55" presetID="27" presetClass="emph" presetSubtype="0" fill="hold" nodeType="withEffect">
                                  <p:stCondLst>
                                    <p:cond delay="0"/>
                                  </p:stCondLst>
                                  <p:childTnLst>
                                    <p:animClr clrSpc="rgb">
                                      <p:cBhvr override="childStyle">
                                        <p:cTn id="56" dur="250" autoRev="1" fill="hold"/>
                                        <p:tgtEl>
                                          <p:spTgt spid="21507">
                                            <p:txEl>
                                              <p:pRg st="10" end="10"/>
                                            </p:txEl>
                                          </p:spTgt>
                                        </p:tgtEl>
                                        <p:attrNameLst>
                                          <p:attrName>style.color</p:attrName>
                                        </p:attrNameLst>
                                      </p:cBhvr>
                                      <p:to>
                                        <a:schemeClr val="bg1"/>
                                      </p:to>
                                    </p:animClr>
                                    <p:animClr clrSpc="rgb">
                                      <p:cBhvr>
                                        <p:cTn id="57" dur="250" autoRev="1" fill="hold"/>
                                        <p:tgtEl>
                                          <p:spTgt spid="21507">
                                            <p:txEl>
                                              <p:pRg st="10" end="10"/>
                                            </p:txEl>
                                          </p:spTgt>
                                        </p:tgtEl>
                                        <p:attrNameLst>
                                          <p:attrName>fillcolor</p:attrName>
                                        </p:attrNameLst>
                                      </p:cBhvr>
                                      <p:to>
                                        <a:schemeClr val="bg1"/>
                                      </p:to>
                                    </p:animClr>
                                    <p:set>
                                      <p:cBhvr>
                                        <p:cTn id="58" dur="250" autoRev="1" fill="hold"/>
                                        <p:tgtEl>
                                          <p:spTgt spid="21507">
                                            <p:txEl>
                                              <p:pRg st="10" end="10"/>
                                            </p:txEl>
                                          </p:spTgt>
                                        </p:tgtEl>
                                        <p:attrNameLst>
                                          <p:attrName>fill.type</p:attrName>
                                        </p:attrNameLst>
                                      </p:cBhvr>
                                      <p:to>
                                        <p:strVal val="solid"/>
                                      </p:to>
                                    </p:set>
                                    <p:set>
                                      <p:cBhvr>
                                        <p:cTn id="59" dur="250" autoRev="1" fill="hold"/>
                                        <p:tgtEl>
                                          <p:spTgt spid="21507">
                                            <p:txEl>
                                              <p:pRg st="10" end="10"/>
                                            </p:txEl>
                                          </p:spTgt>
                                        </p:tgtEl>
                                        <p:attrNameLst>
                                          <p:attrName>fill.on</p:attrName>
                                        </p:attrNameLst>
                                      </p:cBhvr>
                                      <p:to>
                                        <p:strVal val="true"/>
                                      </p:to>
                                    </p:set>
                                  </p:childTnLst>
                                </p:cTn>
                              </p:par>
                              <p:par>
                                <p:cTn id="60" presetID="27" presetClass="emph" presetSubtype="0" fill="hold" nodeType="withEffect">
                                  <p:stCondLst>
                                    <p:cond delay="0"/>
                                  </p:stCondLst>
                                  <p:childTnLst>
                                    <p:animClr clrSpc="rgb">
                                      <p:cBhvr override="childStyle">
                                        <p:cTn id="61" dur="250" autoRev="1" fill="hold"/>
                                        <p:tgtEl>
                                          <p:spTgt spid="21507">
                                            <p:txEl>
                                              <p:pRg st="11" end="11"/>
                                            </p:txEl>
                                          </p:spTgt>
                                        </p:tgtEl>
                                        <p:attrNameLst>
                                          <p:attrName>style.color</p:attrName>
                                        </p:attrNameLst>
                                      </p:cBhvr>
                                      <p:to>
                                        <a:schemeClr val="bg1"/>
                                      </p:to>
                                    </p:animClr>
                                    <p:animClr clrSpc="rgb">
                                      <p:cBhvr>
                                        <p:cTn id="62" dur="250" autoRev="1" fill="hold"/>
                                        <p:tgtEl>
                                          <p:spTgt spid="21507">
                                            <p:txEl>
                                              <p:pRg st="11" end="11"/>
                                            </p:txEl>
                                          </p:spTgt>
                                        </p:tgtEl>
                                        <p:attrNameLst>
                                          <p:attrName>fillcolor</p:attrName>
                                        </p:attrNameLst>
                                      </p:cBhvr>
                                      <p:to>
                                        <a:schemeClr val="bg1"/>
                                      </p:to>
                                    </p:animClr>
                                    <p:set>
                                      <p:cBhvr>
                                        <p:cTn id="63" dur="250" autoRev="1" fill="hold"/>
                                        <p:tgtEl>
                                          <p:spTgt spid="21507">
                                            <p:txEl>
                                              <p:pRg st="11" end="11"/>
                                            </p:txEl>
                                          </p:spTgt>
                                        </p:tgtEl>
                                        <p:attrNameLst>
                                          <p:attrName>fill.type</p:attrName>
                                        </p:attrNameLst>
                                      </p:cBhvr>
                                      <p:to>
                                        <p:strVal val="solid"/>
                                      </p:to>
                                    </p:set>
                                    <p:set>
                                      <p:cBhvr>
                                        <p:cTn id="64" dur="250" autoRev="1" fill="hold"/>
                                        <p:tgtEl>
                                          <p:spTgt spid="21507">
                                            <p:txEl>
                                              <p:pRg st="11" end="11"/>
                                            </p:txEl>
                                          </p:spTgt>
                                        </p:tgtEl>
                                        <p:attrNameLst>
                                          <p:attrName>fill.on</p:attrName>
                                        </p:attrNameLst>
                                      </p:cBhvr>
                                      <p:to>
                                        <p:strVal val="true"/>
                                      </p:to>
                                    </p:set>
                                  </p:childTnLst>
                                </p:cTn>
                              </p:par>
                              <p:par>
                                <p:cTn id="65" presetID="27" presetClass="emph" presetSubtype="0" fill="hold" nodeType="withEffect">
                                  <p:stCondLst>
                                    <p:cond delay="0"/>
                                  </p:stCondLst>
                                  <p:childTnLst>
                                    <p:animClr clrSpc="rgb">
                                      <p:cBhvr override="childStyle">
                                        <p:cTn id="66" dur="250" autoRev="1" fill="hold"/>
                                        <p:tgtEl>
                                          <p:spTgt spid="21507">
                                            <p:txEl>
                                              <p:pRg st="12" end="12"/>
                                            </p:txEl>
                                          </p:spTgt>
                                        </p:tgtEl>
                                        <p:attrNameLst>
                                          <p:attrName>style.color</p:attrName>
                                        </p:attrNameLst>
                                      </p:cBhvr>
                                      <p:to>
                                        <a:schemeClr val="bg1"/>
                                      </p:to>
                                    </p:animClr>
                                    <p:animClr clrSpc="rgb">
                                      <p:cBhvr>
                                        <p:cTn id="67" dur="250" autoRev="1" fill="hold"/>
                                        <p:tgtEl>
                                          <p:spTgt spid="21507">
                                            <p:txEl>
                                              <p:pRg st="12" end="12"/>
                                            </p:txEl>
                                          </p:spTgt>
                                        </p:tgtEl>
                                        <p:attrNameLst>
                                          <p:attrName>fillcolor</p:attrName>
                                        </p:attrNameLst>
                                      </p:cBhvr>
                                      <p:to>
                                        <a:schemeClr val="bg1"/>
                                      </p:to>
                                    </p:animClr>
                                    <p:set>
                                      <p:cBhvr>
                                        <p:cTn id="68" dur="250" autoRev="1" fill="hold"/>
                                        <p:tgtEl>
                                          <p:spTgt spid="21507">
                                            <p:txEl>
                                              <p:pRg st="12" end="12"/>
                                            </p:txEl>
                                          </p:spTgt>
                                        </p:tgtEl>
                                        <p:attrNameLst>
                                          <p:attrName>fill.type</p:attrName>
                                        </p:attrNameLst>
                                      </p:cBhvr>
                                      <p:to>
                                        <p:strVal val="solid"/>
                                      </p:to>
                                    </p:set>
                                    <p:set>
                                      <p:cBhvr>
                                        <p:cTn id="69" dur="250" autoRev="1" fill="hold"/>
                                        <p:tgtEl>
                                          <p:spTgt spid="21507">
                                            <p:txEl>
                                              <p:pRg st="12" end="12"/>
                                            </p:txEl>
                                          </p:spTgt>
                                        </p:tgtEl>
                                        <p:attrNameLst>
                                          <p:attrName>fill.on</p:attrName>
                                        </p:attrNameLst>
                                      </p:cBhvr>
                                      <p:to>
                                        <p:strVal val="true"/>
                                      </p:to>
                                    </p:set>
                                  </p:childTnLst>
                                </p:cTn>
                              </p:par>
                              <p:par>
                                <p:cTn id="70" presetID="27" presetClass="emph" presetSubtype="0" fill="hold" nodeType="withEffect">
                                  <p:stCondLst>
                                    <p:cond delay="0"/>
                                  </p:stCondLst>
                                  <p:childTnLst>
                                    <p:animClr clrSpc="rgb">
                                      <p:cBhvr override="childStyle">
                                        <p:cTn id="71" dur="250" autoRev="1" fill="hold"/>
                                        <p:tgtEl>
                                          <p:spTgt spid="21507">
                                            <p:txEl>
                                              <p:pRg st="13" end="13"/>
                                            </p:txEl>
                                          </p:spTgt>
                                        </p:tgtEl>
                                        <p:attrNameLst>
                                          <p:attrName>style.color</p:attrName>
                                        </p:attrNameLst>
                                      </p:cBhvr>
                                      <p:to>
                                        <a:schemeClr val="bg1"/>
                                      </p:to>
                                    </p:animClr>
                                    <p:animClr clrSpc="rgb">
                                      <p:cBhvr>
                                        <p:cTn id="72" dur="250" autoRev="1" fill="hold"/>
                                        <p:tgtEl>
                                          <p:spTgt spid="21507">
                                            <p:txEl>
                                              <p:pRg st="13" end="13"/>
                                            </p:txEl>
                                          </p:spTgt>
                                        </p:tgtEl>
                                        <p:attrNameLst>
                                          <p:attrName>fillcolor</p:attrName>
                                        </p:attrNameLst>
                                      </p:cBhvr>
                                      <p:to>
                                        <a:schemeClr val="bg1"/>
                                      </p:to>
                                    </p:animClr>
                                    <p:set>
                                      <p:cBhvr>
                                        <p:cTn id="73" dur="250" autoRev="1" fill="hold"/>
                                        <p:tgtEl>
                                          <p:spTgt spid="21507">
                                            <p:txEl>
                                              <p:pRg st="13" end="13"/>
                                            </p:txEl>
                                          </p:spTgt>
                                        </p:tgtEl>
                                        <p:attrNameLst>
                                          <p:attrName>fill.type</p:attrName>
                                        </p:attrNameLst>
                                      </p:cBhvr>
                                      <p:to>
                                        <p:strVal val="solid"/>
                                      </p:to>
                                    </p:set>
                                    <p:set>
                                      <p:cBhvr>
                                        <p:cTn id="74" dur="250" autoRev="1" fill="hold"/>
                                        <p:tgtEl>
                                          <p:spTgt spid="21507">
                                            <p:txEl>
                                              <p:pRg st="13" end="13"/>
                                            </p:txEl>
                                          </p:spTgt>
                                        </p:tgtEl>
                                        <p:attrNameLst>
                                          <p:attrName>fill.on</p:attrName>
                                        </p:attrNameLst>
                                      </p:cBhvr>
                                      <p:to>
                                        <p:strVal val="true"/>
                                      </p:to>
                                    </p:set>
                                  </p:childTnLst>
                                </p:cTn>
                              </p:par>
                              <p:par>
                                <p:cTn id="75" presetID="27" presetClass="emph" presetSubtype="0" fill="hold" nodeType="withEffect">
                                  <p:stCondLst>
                                    <p:cond delay="0"/>
                                  </p:stCondLst>
                                  <p:childTnLst>
                                    <p:animClr clrSpc="rgb">
                                      <p:cBhvr override="childStyle">
                                        <p:cTn id="76" dur="250" autoRev="1" fill="hold"/>
                                        <p:tgtEl>
                                          <p:spTgt spid="21507">
                                            <p:txEl>
                                              <p:pRg st="14" end="14"/>
                                            </p:txEl>
                                          </p:spTgt>
                                        </p:tgtEl>
                                        <p:attrNameLst>
                                          <p:attrName>style.color</p:attrName>
                                        </p:attrNameLst>
                                      </p:cBhvr>
                                      <p:to>
                                        <a:schemeClr val="bg1"/>
                                      </p:to>
                                    </p:animClr>
                                    <p:animClr clrSpc="rgb">
                                      <p:cBhvr>
                                        <p:cTn id="77" dur="250" autoRev="1" fill="hold"/>
                                        <p:tgtEl>
                                          <p:spTgt spid="21507">
                                            <p:txEl>
                                              <p:pRg st="14" end="14"/>
                                            </p:txEl>
                                          </p:spTgt>
                                        </p:tgtEl>
                                        <p:attrNameLst>
                                          <p:attrName>fillcolor</p:attrName>
                                        </p:attrNameLst>
                                      </p:cBhvr>
                                      <p:to>
                                        <a:schemeClr val="bg1"/>
                                      </p:to>
                                    </p:animClr>
                                    <p:set>
                                      <p:cBhvr>
                                        <p:cTn id="78" dur="250" autoRev="1" fill="hold"/>
                                        <p:tgtEl>
                                          <p:spTgt spid="21507">
                                            <p:txEl>
                                              <p:pRg st="14" end="14"/>
                                            </p:txEl>
                                          </p:spTgt>
                                        </p:tgtEl>
                                        <p:attrNameLst>
                                          <p:attrName>fill.type</p:attrName>
                                        </p:attrNameLst>
                                      </p:cBhvr>
                                      <p:to>
                                        <p:strVal val="solid"/>
                                      </p:to>
                                    </p:set>
                                    <p:set>
                                      <p:cBhvr>
                                        <p:cTn id="79" dur="250" autoRev="1" fill="hold"/>
                                        <p:tgtEl>
                                          <p:spTgt spid="21507">
                                            <p:txEl>
                                              <p:pRg st="14" end="14"/>
                                            </p:txEl>
                                          </p:spTgt>
                                        </p:tgtEl>
                                        <p:attrNameLst>
                                          <p:attrName>fill.on</p:attrName>
                                        </p:attrNameLst>
                                      </p:cBhvr>
                                      <p:to>
                                        <p:strVal val="true"/>
                                      </p:to>
                                    </p:set>
                                  </p:childTnLst>
                                </p:cTn>
                              </p:par>
                              <p:par>
                                <p:cTn id="80" presetID="27" presetClass="emph" presetSubtype="0" fill="hold" nodeType="withEffect">
                                  <p:stCondLst>
                                    <p:cond delay="0"/>
                                  </p:stCondLst>
                                  <p:childTnLst>
                                    <p:animClr clrSpc="rgb">
                                      <p:cBhvr override="childStyle">
                                        <p:cTn id="81" dur="250" autoRev="1" fill="hold"/>
                                        <p:tgtEl>
                                          <p:spTgt spid="21507">
                                            <p:txEl>
                                              <p:pRg st="15" end="15"/>
                                            </p:txEl>
                                          </p:spTgt>
                                        </p:tgtEl>
                                        <p:attrNameLst>
                                          <p:attrName>style.color</p:attrName>
                                        </p:attrNameLst>
                                      </p:cBhvr>
                                      <p:to>
                                        <a:schemeClr val="bg1"/>
                                      </p:to>
                                    </p:animClr>
                                    <p:animClr clrSpc="rgb">
                                      <p:cBhvr>
                                        <p:cTn id="82" dur="250" autoRev="1" fill="hold"/>
                                        <p:tgtEl>
                                          <p:spTgt spid="21507">
                                            <p:txEl>
                                              <p:pRg st="15" end="15"/>
                                            </p:txEl>
                                          </p:spTgt>
                                        </p:tgtEl>
                                        <p:attrNameLst>
                                          <p:attrName>fillcolor</p:attrName>
                                        </p:attrNameLst>
                                      </p:cBhvr>
                                      <p:to>
                                        <a:schemeClr val="bg1"/>
                                      </p:to>
                                    </p:animClr>
                                    <p:set>
                                      <p:cBhvr>
                                        <p:cTn id="83" dur="250" autoRev="1" fill="hold"/>
                                        <p:tgtEl>
                                          <p:spTgt spid="21507">
                                            <p:txEl>
                                              <p:pRg st="15" end="15"/>
                                            </p:txEl>
                                          </p:spTgt>
                                        </p:tgtEl>
                                        <p:attrNameLst>
                                          <p:attrName>fill.type</p:attrName>
                                        </p:attrNameLst>
                                      </p:cBhvr>
                                      <p:to>
                                        <p:strVal val="solid"/>
                                      </p:to>
                                    </p:set>
                                    <p:set>
                                      <p:cBhvr>
                                        <p:cTn id="84" dur="250" autoRev="1" fill="hold"/>
                                        <p:tgtEl>
                                          <p:spTgt spid="21507">
                                            <p:txEl>
                                              <p:pRg st="15" end="15"/>
                                            </p:txEl>
                                          </p:spTgt>
                                        </p:tgtEl>
                                        <p:attrNameLst>
                                          <p:attrName>fill.on</p:attrName>
                                        </p:attrNameLst>
                                      </p:cBhvr>
                                      <p:to>
                                        <p:strVal val="true"/>
                                      </p:to>
                                    </p:set>
                                  </p:childTnLst>
                                </p:cTn>
                              </p:par>
                              <p:par>
                                <p:cTn id="85" presetID="27" presetClass="emph" presetSubtype="0" fill="hold" nodeType="withEffect">
                                  <p:stCondLst>
                                    <p:cond delay="0"/>
                                  </p:stCondLst>
                                  <p:childTnLst>
                                    <p:animClr clrSpc="rgb">
                                      <p:cBhvr override="childStyle">
                                        <p:cTn id="86" dur="250" autoRev="1" fill="hold"/>
                                        <p:tgtEl>
                                          <p:spTgt spid="21507">
                                            <p:txEl>
                                              <p:pRg st="16" end="16"/>
                                            </p:txEl>
                                          </p:spTgt>
                                        </p:tgtEl>
                                        <p:attrNameLst>
                                          <p:attrName>style.color</p:attrName>
                                        </p:attrNameLst>
                                      </p:cBhvr>
                                      <p:to>
                                        <a:schemeClr val="bg1"/>
                                      </p:to>
                                    </p:animClr>
                                    <p:animClr clrSpc="rgb">
                                      <p:cBhvr>
                                        <p:cTn id="87" dur="250" autoRev="1" fill="hold"/>
                                        <p:tgtEl>
                                          <p:spTgt spid="21507">
                                            <p:txEl>
                                              <p:pRg st="16" end="16"/>
                                            </p:txEl>
                                          </p:spTgt>
                                        </p:tgtEl>
                                        <p:attrNameLst>
                                          <p:attrName>fillcolor</p:attrName>
                                        </p:attrNameLst>
                                      </p:cBhvr>
                                      <p:to>
                                        <a:schemeClr val="bg1"/>
                                      </p:to>
                                    </p:animClr>
                                    <p:set>
                                      <p:cBhvr>
                                        <p:cTn id="88" dur="250" autoRev="1" fill="hold"/>
                                        <p:tgtEl>
                                          <p:spTgt spid="21507">
                                            <p:txEl>
                                              <p:pRg st="16" end="16"/>
                                            </p:txEl>
                                          </p:spTgt>
                                        </p:tgtEl>
                                        <p:attrNameLst>
                                          <p:attrName>fill.type</p:attrName>
                                        </p:attrNameLst>
                                      </p:cBhvr>
                                      <p:to>
                                        <p:strVal val="solid"/>
                                      </p:to>
                                    </p:set>
                                    <p:set>
                                      <p:cBhvr>
                                        <p:cTn id="89" dur="250" autoRev="1" fill="hold"/>
                                        <p:tgtEl>
                                          <p:spTgt spid="21507">
                                            <p:txEl>
                                              <p:pRg st="16" end="16"/>
                                            </p:txEl>
                                          </p:spTgt>
                                        </p:tgtEl>
                                        <p:attrNameLst>
                                          <p:attrName>fill.on</p:attrName>
                                        </p:attrNameLst>
                                      </p:cBhvr>
                                      <p:to>
                                        <p:strVal val="true"/>
                                      </p:to>
                                    </p:set>
                                  </p:childTnLst>
                                </p:cTn>
                              </p:par>
                              <p:par>
                                <p:cTn id="90" presetID="27" presetClass="emph" presetSubtype="0" fill="hold" nodeType="withEffect">
                                  <p:stCondLst>
                                    <p:cond delay="0"/>
                                  </p:stCondLst>
                                  <p:childTnLst>
                                    <p:animClr clrSpc="rgb">
                                      <p:cBhvr override="childStyle">
                                        <p:cTn id="91" dur="250" autoRev="1" fill="hold"/>
                                        <p:tgtEl>
                                          <p:spTgt spid="21507">
                                            <p:txEl>
                                              <p:pRg st="18" end="18"/>
                                            </p:txEl>
                                          </p:spTgt>
                                        </p:tgtEl>
                                        <p:attrNameLst>
                                          <p:attrName>style.color</p:attrName>
                                        </p:attrNameLst>
                                      </p:cBhvr>
                                      <p:to>
                                        <a:schemeClr val="bg1"/>
                                      </p:to>
                                    </p:animClr>
                                    <p:animClr clrSpc="rgb">
                                      <p:cBhvr>
                                        <p:cTn id="92" dur="250" autoRev="1" fill="hold"/>
                                        <p:tgtEl>
                                          <p:spTgt spid="21507">
                                            <p:txEl>
                                              <p:pRg st="18" end="18"/>
                                            </p:txEl>
                                          </p:spTgt>
                                        </p:tgtEl>
                                        <p:attrNameLst>
                                          <p:attrName>fillcolor</p:attrName>
                                        </p:attrNameLst>
                                      </p:cBhvr>
                                      <p:to>
                                        <a:schemeClr val="bg1"/>
                                      </p:to>
                                    </p:animClr>
                                    <p:set>
                                      <p:cBhvr>
                                        <p:cTn id="93" dur="250" autoRev="1" fill="hold"/>
                                        <p:tgtEl>
                                          <p:spTgt spid="21507">
                                            <p:txEl>
                                              <p:pRg st="18" end="18"/>
                                            </p:txEl>
                                          </p:spTgt>
                                        </p:tgtEl>
                                        <p:attrNameLst>
                                          <p:attrName>fill.type</p:attrName>
                                        </p:attrNameLst>
                                      </p:cBhvr>
                                      <p:to>
                                        <p:strVal val="solid"/>
                                      </p:to>
                                    </p:set>
                                    <p:set>
                                      <p:cBhvr>
                                        <p:cTn id="94" dur="250" autoRev="1" fill="hold"/>
                                        <p:tgtEl>
                                          <p:spTgt spid="21507">
                                            <p:txEl>
                                              <p:pRg st="18" end="18"/>
                                            </p:txEl>
                                          </p:spTgt>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7" presetClass="emph" presetSubtype="0" fill="hold" nodeType="clickEffect">
                                  <p:stCondLst>
                                    <p:cond delay="0"/>
                                  </p:stCondLst>
                                  <p:childTnLst>
                                    <p:animClr clrSpc="rgb">
                                      <p:cBhvr override="childStyle">
                                        <p:cTn id="98" dur="250" autoRev="1" fill="hold"/>
                                        <p:tgtEl>
                                          <p:spTgt spid="21508">
                                            <p:txEl>
                                              <p:pRg st="0" end="0"/>
                                            </p:txEl>
                                          </p:spTgt>
                                        </p:tgtEl>
                                        <p:attrNameLst>
                                          <p:attrName>style.color</p:attrName>
                                        </p:attrNameLst>
                                      </p:cBhvr>
                                      <p:to>
                                        <a:schemeClr val="bg1"/>
                                      </p:to>
                                    </p:animClr>
                                    <p:animClr clrSpc="rgb">
                                      <p:cBhvr>
                                        <p:cTn id="99" dur="250" autoRev="1" fill="hold"/>
                                        <p:tgtEl>
                                          <p:spTgt spid="21508">
                                            <p:txEl>
                                              <p:pRg st="0" end="0"/>
                                            </p:txEl>
                                          </p:spTgt>
                                        </p:tgtEl>
                                        <p:attrNameLst>
                                          <p:attrName>fillcolor</p:attrName>
                                        </p:attrNameLst>
                                      </p:cBhvr>
                                      <p:to>
                                        <a:schemeClr val="bg1"/>
                                      </p:to>
                                    </p:animClr>
                                    <p:set>
                                      <p:cBhvr>
                                        <p:cTn id="100" dur="250" autoRev="1" fill="hold"/>
                                        <p:tgtEl>
                                          <p:spTgt spid="21508">
                                            <p:txEl>
                                              <p:pRg st="0" end="0"/>
                                            </p:txEl>
                                          </p:spTgt>
                                        </p:tgtEl>
                                        <p:attrNameLst>
                                          <p:attrName>fill.type</p:attrName>
                                        </p:attrNameLst>
                                      </p:cBhvr>
                                      <p:to>
                                        <p:strVal val="solid"/>
                                      </p:to>
                                    </p:set>
                                    <p:set>
                                      <p:cBhvr>
                                        <p:cTn id="101" dur="250" autoRev="1" fill="hold"/>
                                        <p:tgtEl>
                                          <p:spTgt spid="21508">
                                            <p:txEl>
                                              <p:pRg st="0" end="0"/>
                                            </p:txEl>
                                          </p:spTgt>
                                        </p:tgtEl>
                                        <p:attrNameLst>
                                          <p:attrName>fill.on</p:attrName>
                                        </p:attrNameLst>
                                      </p:cBhvr>
                                      <p:to>
                                        <p:strVal val="true"/>
                                      </p:to>
                                    </p:set>
                                  </p:childTnLst>
                                </p:cTn>
                              </p:par>
                              <p:par>
                                <p:cTn id="102" presetID="27" presetClass="emph" presetSubtype="0" fill="hold" nodeType="withEffect">
                                  <p:stCondLst>
                                    <p:cond delay="0"/>
                                  </p:stCondLst>
                                  <p:childTnLst>
                                    <p:animClr clrSpc="rgb">
                                      <p:cBhvr override="childStyle">
                                        <p:cTn id="103" dur="250" autoRev="1" fill="hold"/>
                                        <p:tgtEl>
                                          <p:spTgt spid="21508">
                                            <p:txEl>
                                              <p:pRg st="1" end="1"/>
                                            </p:txEl>
                                          </p:spTgt>
                                        </p:tgtEl>
                                        <p:attrNameLst>
                                          <p:attrName>style.color</p:attrName>
                                        </p:attrNameLst>
                                      </p:cBhvr>
                                      <p:to>
                                        <a:schemeClr val="bg1"/>
                                      </p:to>
                                    </p:animClr>
                                    <p:animClr clrSpc="rgb">
                                      <p:cBhvr>
                                        <p:cTn id="104" dur="250" autoRev="1" fill="hold"/>
                                        <p:tgtEl>
                                          <p:spTgt spid="21508">
                                            <p:txEl>
                                              <p:pRg st="1" end="1"/>
                                            </p:txEl>
                                          </p:spTgt>
                                        </p:tgtEl>
                                        <p:attrNameLst>
                                          <p:attrName>fillcolor</p:attrName>
                                        </p:attrNameLst>
                                      </p:cBhvr>
                                      <p:to>
                                        <a:schemeClr val="bg1"/>
                                      </p:to>
                                    </p:animClr>
                                    <p:set>
                                      <p:cBhvr>
                                        <p:cTn id="105" dur="250" autoRev="1" fill="hold"/>
                                        <p:tgtEl>
                                          <p:spTgt spid="21508">
                                            <p:txEl>
                                              <p:pRg st="1" end="1"/>
                                            </p:txEl>
                                          </p:spTgt>
                                        </p:tgtEl>
                                        <p:attrNameLst>
                                          <p:attrName>fill.type</p:attrName>
                                        </p:attrNameLst>
                                      </p:cBhvr>
                                      <p:to>
                                        <p:strVal val="solid"/>
                                      </p:to>
                                    </p:set>
                                    <p:set>
                                      <p:cBhvr>
                                        <p:cTn id="106" dur="250" autoRev="1" fill="hold"/>
                                        <p:tgtEl>
                                          <p:spTgt spid="21508">
                                            <p:txEl>
                                              <p:pRg st="1" end="1"/>
                                            </p:txEl>
                                          </p:spTgt>
                                        </p:tgtEl>
                                        <p:attrNameLst>
                                          <p:attrName>fill.on</p:attrName>
                                        </p:attrNameLst>
                                      </p:cBhvr>
                                      <p:to>
                                        <p:strVal val="true"/>
                                      </p:to>
                                    </p:set>
                                  </p:childTnLst>
                                </p:cTn>
                              </p:par>
                              <p:par>
                                <p:cTn id="107" presetID="27" presetClass="emph" presetSubtype="0" fill="hold" nodeType="withEffect">
                                  <p:stCondLst>
                                    <p:cond delay="0"/>
                                  </p:stCondLst>
                                  <p:childTnLst>
                                    <p:animClr clrSpc="rgb">
                                      <p:cBhvr override="childStyle">
                                        <p:cTn id="108" dur="250" autoRev="1" fill="hold"/>
                                        <p:tgtEl>
                                          <p:spTgt spid="21508">
                                            <p:txEl>
                                              <p:pRg st="2" end="2"/>
                                            </p:txEl>
                                          </p:spTgt>
                                        </p:tgtEl>
                                        <p:attrNameLst>
                                          <p:attrName>style.color</p:attrName>
                                        </p:attrNameLst>
                                      </p:cBhvr>
                                      <p:to>
                                        <a:schemeClr val="bg1"/>
                                      </p:to>
                                    </p:animClr>
                                    <p:animClr clrSpc="rgb">
                                      <p:cBhvr>
                                        <p:cTn id="109" dur="250" autoRev="1" fill="hold"/>
                                        <p:tgtEl>
                                          <p:spTgt spid="21508">
                                            <p:txEl>
                                              <p:pRg st="2" end="2"/>
                                            </p:txEl>
                                          </p:spTgt>
                                        </p:tgtEl>
                                        <p:attrNameLst>
                                          <p:attrName>fillcolor</p:attrName>
                                        </p:attrNameLst>
                                      </p:cBhvr>
                                      <p:to>
                                        <a:schemeClr val="bg1"/>
                                      </p:to>
                                    </p:animClr>
                                    <p:set>
                                      <p:cBhvr>
                                        <p:cTn id="110" dur="250" autoRev="1" fill="hold"/>
                                        <p:tgtEl>
                                          <p:spTgt spid="21508">
                                            <p:txEl>
                                              <p:pRg st="2" end="2"/>
                                            </p:txEl>
                                          </p:spTgt>
                                        </p:tgtEl>
                                        <p:attrNameLst>
                                          <p:attrName>fill.type</p:attrName>
                                        </p:attrNameLst>
                                      </p:cBhvr>
                                      <p:to>
                                        <p:strVal val="solid"/>
                                      </p:to>
                                    </p:set>
                                    <p:set>
                                      <p:cBhvr>
                                        <p:cTn id="111" dur="250" autoRev="1" fill="hold"/>
                                        <p:tgtEl>
                                          <p:spTgt spid="21508">
                                            <p:txEl>
                                              <p:pRg st="2" end="2"/>
                                            </p:txEl>
                                          </p:spTgt>
                                        </p:tgtEl>
                                        <p:attrNameLst>
                                          <p:attrName>fill.on</p:attrName>
                                        </p:attrNameLst>
                                      </p:cBhvr>
                                      <p:to>
                                        <p:strVal val="true"/>
                                      </p:to>
                                    </p:set>
                                  </p:childTnLst>
                                </p:cTn>
                              </p:par>
                              <p:par>
                                <p:cTn id="112" presetID="27" presetClass="emph" presetSubtype="0" fill="hold" nodeType="withEffect">
                                  <p:stCondLst>
                                    <p:cond delay="0"/>
                                  </p:stCondLst>
                                  <p:childTnLst>
                                    <p:animClr clrSpc="rgb">
                                      <p:cBhvr override="childStyle">
                                        <p:cTn id="113" dur="250" autoRev="1" fill="hold"/>
                                        <p:tgtEl>
                                          <p:spTgt spid="21508">
                                            <p:txEl>
                                              <p:pRg st="3" end="3"/>
                                            </p:txEl>
                                          </p:spTgt>
                                        </p:tgtEl>
                                        <p:attrNameLst>
                                          <p:attrName>style.color</p:attrName>
                                        </p:attrNameLst>
                                      </p:cBhvr>
                                      <p:to>
                                        <a:schemeClr val="bg1"/>
                                      </p:to>
                                    </p:animClr>
                                    <p:animClr clrSpc="rgb">
                                      <p:cBhvr>
                                        <p:cTn id="114" dur="250" autoRev="1" fill="hold"/>
                                        <p:tgtEl>
                                          <p:spTgt spid="21508">
                                            <p:txEl>
                                              <p:pRg st="3" end="3"/>
                                            </p:txEl>
                                          </p:spTgt>
                                        </p:tgtEl>
                                        <p:attrNameLst>
                                          <p:attrName>fillcolor</p:attrName>
                                        </p:attrNameLst>
                                      </p:cBhvr>
                                      <p:to>
                                        <a:schemeClr val="bg1"/>
                                      </p:to>
                                    </p:animClr>
                                    <p:set>
                                      <p:cBhvr>
                                        <p:cTn id="115" dur="250" autoRev="1" fill="hold"/>
                                        <p:tgtEl>
                                          <p:spTgt spid="21508">
                                            <p:txEl>
                                              <p:pRg st="3" end="3"/>
                                            </p:txEl>
                                          </p:spTgt>
                                        </p:tgtEl>
                                        <p:attrNameLst>
                                          <p:attrName>fill.type</p:attrName>
                                        </p:attrNameLst>
                                      </p:cBhvr>
                                      <p:to>
                                        <p:strVal val="solid"/>
                                      </p:to>
                                    </p:set>
                                    <p:set>
                                      <p:cBhvr>
                                        <p:cTn id="116" dur="250" autoRev="1" fill="hold"/>
                                        <p:tgtEl>
                                          <p:spTgt spid="21508">
                                            <p:txEl>
                                              <p:pRg st="3" end="3"/>
                                            </p:txEl>
                                          </p:spTgt>
                                        </p:tgtEl>
                                        <p:attrNameLst>
                                          <p:attrName>fill.on</p:attrName>
                                        </p:attrNameLst>
                                      </p:cBhvr>
                                      <p:to>
                                        <p:strVal val="true"/>
                                      </p:to>
                                    </p:set>
                                  </p:childTnLst>
                                </p:cTn>
                              </p:par>
                              <p:par>
                                <p:cTn id="117" presetID="27" presetClass="emph" presetSubtype="0" fill="hold" nodeType="withEffect">
                                  <p:stCondLst>
                                    <p:cond delay="0"/>
                                  </p:stCondLst>
                                  <p:childTnLst>
                                    <p:animClr clrSpc="rgb">
                                      <p:cBhvr override="childStyle">
                                        <p:cTn id="118" dur="250" autoRev="1" fill="hold"/>
                                        <p:tgtEl>
                                          <p:spTgt spid="21508">
                                            <p:txEl>
                                              <p:pRg st="4" end="4"/>
                                            </p:txEl>
                                          </p:spTgt>
                                        </p:tgtEl>
                                        <p:attrNameLst>
                                          <p:attrName>style.color</p:attrName>
                                        </p:attrNameLst>
                                      </p:cBhvr>
                                      <p:to>
                                        <a:schemeClr val="bg1"/>
                                      </p:to>
                                    </p:animClr>
                                    <p:animClr clrSpc="rgb">
                                      <p:cBhvr>
                                        <p:cTn id="119" dur="250" autoRev="1" fill="hold"/>
                                        <p:tgtEl>
                                          <p:spTgt spid="21508">
                                            <p:txEl>
                                              <p:pRg st="4" end="4"/>
                                            </p:txEl>
                                          </p:spTgt>
                                        </p:tgtEl>
                                        <p:attrNameLst>
                                          <p:attrName>fillcolor</p:attrName>
                                        </p:attrNameLst>
                                      </p:cBhvr>
                                      <p:to>
                                        <a:schemeClr val="bg1"/>
                                      </p:to>
                                    </p:animClr>
                                    <p:set>
                                      <p:cBhvr>
                                        <p:cTn id="120" dur="250" autoRev="1" fill="hold"/>
                                        <p:tgtEl>
                                          <p:spTgt spid="21508">
                                            <p:txEl>
                                              <p:pRg st="4" end="4"/>
                                            </p:txEl>
                                          </p:spTgt>
                                        </p:tgtEl>
                                        <p:attrNameLst>
                                          <p:attrName>fill.type</p:attrName>
                                        </p:attrNameLst>
                                      </p:cBhvr>
                                      <p:to>
                                        <p:strVal val="solid"/>
                                      </p:to>
                                    </p:set>
                                    <p:set>
                                      <p:cBhvr>
                                        <p:cTn id="121" dur="250" autoRev="1" fill="hold"/>
                                        <p:tgtEl>
                                          <p:spTgt spid="21508">
                                            <p:txEl>
                                              <p:pRg st="4" end="4"/>
                                            </p:txEl>
                                          </p:spTgt>
                                        </p:tgtEl>
                                        <p:attrNameLst>
                                          <p:attrName>fill.on</p:attrName>
                                        </p:attrNameLst>
                                      </p:cBhvr>
                                      <p:to>
                                        <p:strVal val="true"/>
                                      </p:to>
                                    </p:set>
                                  </p:childTnLst>
                                </p:cTn>
                              </p:par>
                              <p:par>
                                <p:cTn id="122" presetID="27" presetClass="emph" presetSubtype="0" fill="hold" nodeType="withEffect">
                                  <p:stCondLst>
                                    <p:cond delay="0"/>
                                  </p:stCondLst>
                                  <p:childTnLst>
                                    <p:animClr clrSpc="rgb">
                                      <p:cBhvr override="childStyle">
                                        <p:cTn id="123" dur="250" autoRev="1" fill="hold"/>
                                        <p:tgtEl>
                                          <p:spTgt spid="21508">
                                            <p:txEl>
                                              <p:pRg st="5" end="5"/>
                                            </p:txEl>
                                          </p:spTgt>
                                        </p:tgtEl>
                                        <p:attrNameLst>
                                          <p:attrName>style.color</p:attrName>
                                        </p:attrNameLst>
                                      </p:cBhvr>
                                      <p:to>
                                        <a:schemeClr val="bg1"/>
                                      </p:to>
                                    </p:animClr>
                                    <p:animClr clrSpc="rgb">
                                      <p:cBhvr>
                                        <p:cTn id="124" dur="250" autoRev="1" fill="hold"/>
                                        <p:tgtEl>
                                          <p:spTgt spid="21508">
                                            <p:txEl>
                                              <p:pRg st="5" end="5"/>
                                            </p:txEl>
                                          </p:spTgt>
                                        </p:tgtEl>
                                        <p:attrNameLst>
                                          <p:attrName>fillcolor</p:attrName>
                                        </p:attrNameLst>
                                      </p:cBhvr>
                                      <p:to>
                                        <a:schemeClr val="bg1"/>
                                      </p:to>
                                    </p:animClr>
                                    <p:set>
                                      <p:cBhvr>
                                        <p:cTn id="125" dur="250" autoRev="1" fill="hold"/>
                                        <p:tgtEl>
                                          <p:spTgt spid="21508">
                                            <p:txEl>
                                              <p:pRg st="5" end="5"/>
                                            </p:txEl>
                                          </p:spTgt>
                                        </p:tgtEl>
                                        <p:attrNameLst>
                                          <p:attrName>fill.type</p:attrName>
                                        </p:attrNameLst>
                                      </p:cBhvr>
                                      <p:to>
                                        <p:strVal val="solid"/>
                                      </p:to>
                                    </p:set>
                                    <p:set>
                                      <p:cBhvr>
                                        <p:cTn id="126" dur="250" autoRev="1" fill="hold"/>
                                        <p:tgtEl>
                                          <p:spTgt spid="21508">
                                            <p:txEl>
                                              <p:pRg st="5" end="5"/>
                                            </p:txEl>
                                          </p:spTgt>
                                        </p:tgtEl>
                                        <p:attrNameLst>
                                          <p:attrName>fill.on</p:attrName>
                                        </p:attrNameLst>
                                      </p:cBhvr>
                                      <p:to>
                                        <p:strVal val="true"/>
                                      </p:to>
                                    </p:set>
                                  </p:childTnLst>
                                </p:cTn>
                              </p:par>
                              <p:par>
                                <p:cTn id="127" presetID="27" presetClass="emph" presetSubtype="0" fill="hold" nodeType="withEffect">
                                  <p:stCondLst>
                                    <p:cond delay="0"/>
                                  </p:stCondLst>
                                  <p:childTnLst>
                                    <p:animClr clrSpc="rgb">
                                      <p:cBhvr override="childStyle">
                                        <p:cTn id="128" dur="250" autoRev="1" fill="hold"/>
                                        <p:tgtEl>
                                          <p:spTgt spid="21508">
                                            <p:txEl>
                                              <p:pRg st="6" end="6"/>
                                            </p:txEl>
                                          </p:spTgt>
                                        </p:tgtEl>
                                        <p:attrNameLst>
                                          <p:attrName>style.color</p:attrName>
                                        </p:attrNameLst>
                                      </p:cBhvr>
                                      <p:to>
                                        <a:schemeClr val="bg1"/>
                                      </p:to>
                                    </p:animClr>
                                    <p:animClr clrSpc="rgb">
                                      <p:cBhvr>
                                        <p:cTn id="129" dur="250" autoRev="1" fill="hold"/>
                                        <p:tgtEl>
                                          <p:spTgt spid="21508">
                                            <p:txEl>
                                              <p:pRg st="6" end="6"/>
                                            </p:txEl>
                                          </p:spTgt>
                                        </p:tgtEl>
                                        <p:attrNameLst>
                                          <p:attrName>fillcolor</p:attrName>
                                        </p:attrNameLst>
                                      </p:cBhvr>
                                      <p:to>
                                        <a:schemeClr val="bg1"/>
                                      </p:to>
                                    </p:animClr>
                                    <p:set>
                                      <p:cBhvr>
                                        <p:cTn id="130" dur="250" autoRev="1" fill="hold"/>
                                        <p:tgtEl>
                                          <p:spTgt spid="21508">
                                            <p:txEl>
                                              <p:pRg st="6" end="6"/>
                                            </p:txEl>
                                          </p:spTgt>
                                        </p:tgtEl>
                                        <p:attrNameLst>
                                          <p:attrName>fill.type</p:attrName>
                                        </p:attrNameLst>
                                      </p:cBhvr>
                                      <p:to>
                                        <p:strVal val="solid"/>
                                      </p:to>
                                    </p:set>
                                    <p:set>
                                      <p:cBhvr>
                                        <p:cTn id="131" dur="250" autoRev="1" fill="hold"/>
                                        <p:tgtEl>
                                          <p:spTgt spid="21508">
                                            <p:txEl>
                                              <p:pRg st="6" end="6"/>
                                            </p:txEl>
                                          </p:spTgt>
                                        </p:tgtEl>
                                        <p:attrNameLst>
                                          <p:attrName>fill.on</p:attrName>
                                        </p:attrNameLst>
                                      </p:cBhvr>
                                      <p:to>
                                        <p:strVal val="true"/>
                                      </p:to>
                                    </p:set>
                                  </p:childTnLst>
                                </p:cTn>
                              </p:par>
                              <p:par>
                                <p:cTn id="132" presetID="27" presetClass="emph" presetSubtype="0" fill="hold" nodeType="withEffect">
                                  <p:stCondLst>
                                    <p:cond delay="0"/>
                                  </p:stCondLst>
                                  <p:childTnLst>
                                    <p:animClr clrSpc="rgb">
                                      <p:cBhvr override="childStyle">
                                        <p:cTn id="133" dur="250" autoRev="1" fill="hold"/>
                                        <p:tgtEl>
                                          <p:spTgt spid="21508">
                                            <p:txEl>
                                              <p:pRg st="7" end="7"/>
                                            </p:txEl>
                                          </p:spTgt>
                                        </p:tgtEl>
                                        <p:attrNameLst>
                                          <p:attrName>style.color</p:attrName>
                                        </p:attrNameLst>
                                      </p:cBhvr>
                                      <p:to>
                                        <a:schemeClr val="bg1"/>
                                      </p:to>
                                    </p:animClr>
                                    <p:animClr clrSpc="rgb">
                                      <p:cBhvr>
                                        <p:cTn id="134" dur="250" autoRev="1" fill="hold"/>
                                        <p:tgtEl>
                                          <p:spTgt spid="21508">
                                            <p:txEl>
                                              <p:pRg st="7" end="7"/>
                                            </p:txEl>
                                          </p:spTgt>
                                        </p:tgtEl>
                                        <p:attrNameLst>
                                          <p:attrName>fillcolor</p:attrName>
                                        </p:attrNameLst>
                                      </p:cBhvr>
                                      <p:to>
                                        <a:schemeClr val="bg1"/>
                                      </p:to>
                                    </p:animClr>
                                    <p:set>
                                      <p:cBhvr>
                                        <p:cTn id="135" dur="250" autoRev="1" fill="hold"/>
                                        <p:tgtEl>
                                          <p:spTgt spid="21508">
                                            <p:txEl>
                                              <p:pRg st="7" end="7"/>
                                            </p:txEl>
                                          </p:spTgt>
                                        </p:tgtEl>
                                        <p:attrNameLst>
                                          <p:attrName>fill.type</p:attrName>
                                        </p:attrNameLst>
                                      </p:cBhvr>
                                      <p:to>
                                        <p:strVal val="solid"/>
                                      </p:to>
                                    </p:set>
                                    <p:set>
                                      <p:cBhvr>
                                        <p:cTn id="136" dur="250" autoRev="1" fill="hold"/>
                                        <p:tgtEl>
                                          <p:spTgt spid="21508">
                                            <p:txEl>
                                              <p:pRg st="7" end="7"/>
                                            </p:txEl>
                                          </p:spTgt>
                                        </p:tgtEl>
                                        <p:attrNameLst>
                                          <p:attrName>fill.on</p:attrName>
                                        </p:attrNameLst>
                                      </p:cBhvr>
                                      <p:to>
                                        <p:strVal val="true"/>
                                      </p:to>
                                    </p:set>
                                  </p:childTnLst>
                                </p:cTn>
                              </p:par>
                              <p:par>
                                <p:cTn id="137" presetID="27" presetClass="emph" presetSubtype="0" fill="hold" nodeType="withEffect">
                                  <p:stCondLst>
                                    <p:cond delay="0"/>
                                  </p:stCondLst>
                                  <p:childTnLst>
                                    <p:animClr clrSpc="rgb">
                                      <p:cBhvr override="childStyle">
                                        <p:cTn id="138" dur="250" autoRev="1" fill="hold"/>
                                        <p:tgtEl>
                                          <p:spTgt spid="21508">
                                            <p:txEl>
                                              <p:pRg st="8" end="8"/>
                                            </p:txEl>
                                          </p:spTgt>
                                        </p:tgtEl>
                                        <p:attrNameLst>
                                          <p:attrName>style.color</p:attrName>
                                        </p:attrNameLst>
                                      </p:cBhvr>
                                      <p:to>
                                        <a:schemeClr val="bg1"/>
                                      </p:to>
                                    </p:animClr>
                                    <p:animClr clrSpc="rgb">
                                      <p:cBhvr>
                                        <p:cTn id="139" dur="250" autoRev="1" fill="hold"/>
                                        <p:tgtEl>
                                          <p:spTgt spid="21508">
                                            <p:txEl>
                                              <p:pRg st="8" end="8"/>
                                            </p:txEl>
                                          </p:spTgt>
                                        </p:tgtEl>
                                        <p:attrNameLst>
                                          <p:attrName>fillcolor</p:attrName>
                                        </p:attrNameLst>
                                      </p:cBhvr>
                                      <p:to>
                                        <a:schemeClr val="bg1"/>
                                      </p:to>
                                    </p:animClr>
                                    <p:set>
                                      <p:cBhvr>
                                        <p:cTn id="140" dur="250" autoRev="1" fill="hold"/>
                                        <p:tgtEl>
                                          <p:spTgt spid="21508">
                                            <p:txEl>
                                              <p:pRg st="8" end="8"/>
                                            </p:txEl>
                                          </p:spTgt>
                                        </p:tgtEl>
                                        <p:attrNameLst>
                                          <p:attrName>fill.type</p:attrName>
                                        </p:attrNameLst>
                                      </p:cBhvr>
                                      <p:to>
                                        <p:strVal val="solid"/>
                                      </p:to>
                                    </p:set>
                                    <p:set>
                                      <p:cBhvr>
                                        <p:cTn id="141" dur="250" autoRev="1" fill="hold"/>
                                        <p:tgtEl>
                                          <p:spTgt spid="21508">
                                            <p:txEl>
                                              <p:pRg st="8" end="8"/>
                                            </p:txEl>
                                          </p:spTgt>
                                        </p:tgtEl>
                                        <p:attrNameLst>
                                          <p:attrName>fill.on</p:attrName>
                                        </p:attrNameLst>
                                      </p:cBhvr>
                                      <p:to>
                                        <p:strVal val="true"/>
                                      </p:to>
                                    </p:set>
                                  </p:childTnLst>
                                </p:cTn>
                              </p:par>
                              <p:par>
                                <p:cTn id="142" presetID="27" presetClass="emph" presetSubtype="0" fill="hold" nodeType="withEffect">
                                  <p:stCondLst>
                                    <p:cond delay="0"/>
                                  </p:stCondLst>
                                  <p:childTnLst>
                                    <p:animClr clrSpc="rgb">
                                      <p:cBhvr override="childStyle">
                                        <p:cTn id="143" dur="250" autoRev="1" fill="hold"/>
                                        <p:tgtEl>
                                          <p:spTgt spid="21508">
                                            <p:txEl>
                                              <p:pRg st="9" end="9"/>
                                            </p:txEl>
                                          </p:spTgt>
                                        </p:tgtEl>
                                        <p:attrNameLst>
                                          <p:attrName>style.color</p:attrName>
                                        </p:attrNameLst>
                                      </p:cBhvr>
                                      <p:to>
                                        <a:schemeClr val="bg1"/>
                                      </p:to>
                                    </p:animClr>
                                    <p:animClr clrSpc="rgb">
                                      <p:cBhvr>
                                        <p:cTn id="144" dur="250" autoRev="1" fill="hold"/>
                                        <p:tgtEl>
                                          <p:spTgt spid="21508">
                                            <p:txEl>
                                              <p:pRg st="9" end="9"/>
                                            </p:txEl>
                                          </p:spTgt>
                                        </p:tgtEl>
                                        <p:attrNameLst>
                                          <p:attrName>fillcolor</p:attrName>
                                        </p:attrNameLst>
                                      </p:cBhvr>
                                      <p:to>
                                        <a:schemeClr val="bg1"/>
                                      </p:to>
                                    </p:animClr>
                                    <p:set>
                                      <p:cBhvr>
                                        <p:cTn id="145" dur="250" autoRev="1" fill="hold"/>
                                        <p:tgtEl>
                                          <p:spTgt spid="21508">
                                            <p:txEl>
                                              <p:pRg st="9" end="9"/>
                                            </p:txEl>
                                          </p:spTgt>
                                        </p:tgtEl>
                                        <p:attrNameLst>
                                          <p:attrName>fill.type</p:attrName>
                                        </p:attrNameLst>
                                      </p:cBhvr>
                                      <p:to>
                                        <p:strVal val="solid"/>
                                      </p:to>
                                    </p:set>
                                    <p:set>
                                      <p:cBhvr>
                                        <p:cTn id="146" dur="250" autoRev="1" fill="hold"/>
                                        <p:tgtEl>
                                          <p:spTgt spid="21508">
                                            <p:txEl>
                                              <p:pRg st="9" end="9"/>
                                            </p:txEl>
                                          </p:spTgt>
                                        </p:tgtEl>
                                        <p:attrNameLst>
                                          <p:attrName>fill.on</p:attrName>
                                        </p:attrNameLst>
                                      </p:cBhvr>
                                      <p:to>
                                        <p:strVal val="true"/>
                                      </p:to>
                                    </p:set>
                                  </p:childTnLst>
                                </p:cTn>
                              </p:par>
                              <p:par>
                                <p:cTn id="147" presetID="27" presetClass="emph" presetSubtype="0" fill="hold" nodeType="withEffect">
                                  <p:stCondLst>
                                    <p:cond delay="0"/>
                                  </p:stCondLst>
                                  <p:childTnLst>
                                    <p:animClr clrSpc="rgb">
                                      <p:cBhvr override="childStyle">
                                        <p:cTn id="148" dur="250" autoRev="1" fill="hold"/>
                                        <p:tgtEl>
                                          <p:spTgt spid="21508">
                                            <p:txEl>
                                              <p:pRg st="10" end="10"/>
                                            </p:txEl>
                                          </p:spTgt>
                                        </p:tgtEl>
                                        <p:attrNameLst>
                                          <p:attrName>style.color</p:attrName>
                                        </p:attrNameLst>
                                      </p:cBhvr>
                                      <p:to>
                                        <a:schemeClr val="bg1"/>
                                      </p:to>
                                    </p:animClr>
                                    <p:animClr clrSpc="rgb">
                                      <p:cBhvr>
                                        <p:cTn id="149" dur="250" autoRev="1" fill="hold"/>
                                        <p:tgtEl>
                                          <p:spTgt spid="21508">
                                            <p:txEl>
                                              <p:pRg st="10" end="10"/>
                                            </p:txEl>
                                          </p:spTgt>
                                        </p:tgtEl>
                                        <p:attrNameLst>
                                          <p:attrName>fillcolor</p:attrName>
                                        </p:attrNameLst>
                                      </p:cBhvr>
                                      <p:to>
                                        <a:schemeClr val="bg1"/>
                                      </p:to>
                                    </p:animClr>
                                    <p:set>
                                      <p:cBhvr>
                                        <p:cTn id="150" dur="250" autoRev="1" fill="hold"/>
                                        <p:tgtEl>
                                          <p:spTgt spid="21508">
                                            <p:txEl>
                                              <p:pRg st="10" end="10"/>
                                            </p:txEl>
                                          </p:spTgt>
                                        </p:tgtEl>
                                        <p:attrNameLst>
                                          <p:attrName>fill.type</p:attrName>
                                        </p:attrNameLst>
                                      </p:cBhvr>
                                      <p:to>
                                        <p:strVal val="solid"/>
                                      </p:to>
                                    </p:set>
                                    <p:set>
                                      <p:cBhvr>
                                        <p:cTn id="151" dur="250" autoRev="1" fill="hold"/>
                                        <p:tgtEl>
                                          <p:spTgt spid="21508">
                                            <p:txEl>
                                              <p:pRg st="10" end="10"/>
                                            </p:txEl>
                                          </p:spTgt>
                                        </p:tgtEl>
                                        <p:attrNameLst>
                                          <p:attrName>fill.on</p:attrName>
                                        </p:attrNameLst>
                                      </p:cBhvr>
                                      <p:to>
                                        <p:strVal val="true"/>
                                      </p:to>
                                    </p:set>
                                  </p:childTnLst>
                                </p:cTn>
                              </p:par>
                              <p:par>
                                <p:cTn id="152" presetID="27" presetClass="emph" presetSubtype="0" fill="hold" nodeType="withEffect">
                                  <p:stCondLst>
                                    <p:cond delay="0"/>
                                  </p:stCondLst>
                                  <p:childTnLst>
                                    <p:animClr clrSpc="rgb">
                                      <p:cBhvr override="childStyle">
                                        <p:cTn id="153" dur="250" autoRev="1" fill="hold"/>
                                        <p:tgtEl>
                                          <p:spTgt spid="21508">
                                            <p:txEl>
                                              <p:pRg st="11" end="11"/>
                                            </p:txEl>
                                          </p:spTgt>
                                        </p:tgtEl>
                                        <p:attrNameLst>
                                          <p:attrName>style.color</p:attrName>
                                        </p:attrNameLst>
                                      </p:cBhvr>
                                      <p:to>
                                        <a:schemeClr val="bg1"/>
                                      </p:to>
                                    </p:animClr>
                                    <p:animClr clrSpc="rgb">
                                      <p:cBhvr>
                                        <p:cTn id="154" dur="250" autoRev="1" fill="hold"/>
                                        <p:tgtEl>
                                          <p:spTgt spid="21508">
                                            <p:txEl>
                                              <p:pRg st="11" end="11"/>
                                            </p:txEl>
                                          </p:spTgt>
                                        </p:tgtEl>
                                        <p:attrNameLst>
                                          <p:attrName>fillcolor</p:attrName>
                                        </p:attrNameLst>
                                      </p:cBhvr>
                                      <p:to>
                                        <a:schemeClr val="bg1"/>
                                      </p:to>
                                    </p:animClr>
                                    <p:set>
                                      <p:cBhvr>
                                        <p:cTn id="155" dur="250" autoRev="1" fill="hold"/>
                                        <p:tgtEl>
                                          <p:spTgt spid="21508">
                                            <p:txEl>
                                              <p:pRg st="11" end="11"/>
                                            </p:txEl>
                                          </p:spTgt>
                                        </p:tgtEl>
                                        <p:attrNameLst>
                                          <p:attrName>fill.type</p:attrName>
                                        </p:attrNameLst>
                                      </p:cBhvr>
                                      <p:to>
                                        <p:strVal val="solid"/>
                                      </p:to>
                                    </p:set>
                                    <p:set>
                                      <p:cBhvr>
                                        <p:cTn id="156" dur="250" autoRev="1" fill="hold"/>
                                        <p:tgtEl>
                                          <p:spTgt spid="21508">
                                            <p:txEl>
                                              <p:pRg st="11" end="11"/>
                                            </p:txEl>
                                          </p:spTgt>
                                        </p:tgtEl>
                                        <p:attrNameLst>
                                          <p:attrName>fill.on</p:attrName>
                                        </p:attrNameLst>
                                      </p:cBhvr>
                                      <p:to>
                                        <p:strVal val="true"/>
                                      </p:to>
                                    </p:set>
                                  </p:childTnLst>
                                </p:cTn>
                              </p:par>
                              <p:par>
                                <p:cTn id="157" presetID="27" presetClass="emph" presetSubtype="0" fill="hold" nodeType="withEffect">
                                  <p:stCondLst>
                                    <p:cond delay="0"/>
                                  </p:stCondLst>
                                  <p:childTnLst>
                                    <p:animClr clrSpc="rgb">
                                      <p:cBhvr override="childStyle">
                                        <p:cTn id="158" dur="250" autoRev="1" fill="hold"/>
                                        <p:tgtEl>
                                          <p:spTgt spid="21508">
                                            <p:txEl>
                                              <p:pRg st="12" end="12"/>
                                            </p:txEl>
                                          </p:spTgt>
                                        </p:tgtEl>
                                        <p:attrNameLst>
                                          <p:attrName>style.color</p:attrName>
                                        </p:attrNameLst>
                                      </p:cBhvr>
                                      <p:to>
                                        <a:schemeClr val="bg1"/>
                                      </p:to>
                                    </p:animClr>
                                    <p:animClr clrSpc="rgb">
                                      <p:cBhvr>
                                        <p:cTn id="159" dur="250" autoRev="1" fill="hold"/>
                                        <p:tgtEl>
                                          <p:spTgt spid="21508">
                                            <p:txEl>
                                              <p:pRg st="12" end="12"/>
                                            </p:txEl>
                                          </p:spTgt>
                                        </p:tgtEl>
                                        <p:attrNameLst>
                                          <p:attrName>fillcolor</p:attrName>
                                        </p:attrNameLst>
                                      </p:cBhvr>
                                      <p:to>
                                        <a:schemeClr val="bg1"/>
                                      </p:to>
                                    </p:animClr>
                                    <p:set>
                                      <p:cBhvr>
                                        <p:cTn id="160" dur="250" autoRev="1" fill="hold"/>
                                        <p:tgtEl>
                                          <p:spTgt spid="21508">
                                            <p:txEl>
                                              <p:pRg st="12" end="12"/>
                                            </p:txEl>
                                          </p:spTgt>
                                        </p:tgtEl>
                                        <p:attrNameLst>
                                          <p:attrName>fill.type</p:attrName>
                                        </p:attrNameLst>
                                      </p:cBhvr>
                                      <p:to>
                                        <p:strVal val="solid"/>
                                      </p:to>
                                    </p:set>
                                    <p:set>
                                      <p:cBhvr>
                                        <p:cTn id="161" dur="250" autoRev="1" fill="hold"/>
                                        <p:tgtEl>
                                          <p:spTgt spid="21508">
                                            <p:txEl>
                                              <p:pRg st="12" end="12"/>
                                            </p:txEl>
                                          </p:spTgt>
                                        </p:tgtEl>
                                        <p:attrNameLst>
                                          <p:attrName>fill.on</p:attrName>
                                        </p:attrNameLst>
                                      </p:cBhvr>
                                      <p:to>
                                        <p:strVal val="true"/>
                                      </p:to>
                                    </p:set>
                                  </p:childTnLst>
                                </p:cTn>
                              </p:par>
                              <p:par>
                                <p:cTn id="162" presetID="27" presetClass="emph" presetSubtype="0" fill="hold" nodeType="withEffect">
                                  <p:stCondLst>
                                    <p:cond delay="0"/>
                                  </p:stCondLst>
                                  <p:childTnLst>
                                    <p:animClr clrSpc="rgb">
                                      <p:cBhvr override="childStyle">
                                        <p:cTn id="163" dur="250" autoRev="1" fill="hold"/>
                                        <p:tgtEl>
                                          <p:spTgt spid="21508">
                                            <p:txEl>
                                              <p:pRg st="13" end="13"/>
                                            </p:txEl>
                                          </p:spTgt>
                                        </p:tgtEl>
                                        <p:attrNameLst>
                                          <p:attrName>style.color</p:attrName>
                                        </p:attrNameLst>
                                      </p:cBhvr>
                                      <p:to>
                                        <a:schemeClr val="bg1"/>
                                      </p:to>
                                    </p:animClr>
                                    <p:animClr clrSpc="rgb">
                                      <p:cBhvr>
                                        <p:cTn id="164" dur="250" autoRev="1" fill="hold"/>
                                        <p:tgtEl>
                                          <p:spTgt spid="21508">
                                            <p:txEl>
                                              <p:pRg st="13" end="13"/>
                                            </p:txEl>
                                          </p:spTgt>
                                        </p:tgtEl>
                                        <p:attrNameLst>
                                          <p:attrName>fillcolor</p:attrName>
                                        </p:attrNameLst>
                                      </p:cBhvr>
                                      <p:to>
                                        <a:schemeClr val="bg1"/>
                                      </p:to>
                                    </p:animClr>
                                    <p:set>
                                      <p:cBhvr>
                                        <p:cTn id="165" dur="250" autoRev="1" fill="hold"/>
                                        <p:tgtEl>
                                          <p:spTgt spid="21508">
                                            <p:txEl>
                                              <p:pRg st="13" end="13"/>
                                            </p:txEl>
                                          </p:spTgt>
                                        </p:tgtEl>
                                        <p:attrNameLst>
                                          <p:attrName>fill.type</p:attrName>
                                        </p:attrNameLst>
                                      </p:cBhvr>
                                      <p:to>
                                        <p:strVal val="solid"/>
                                      </p:to>
                                    </p:set>
                                    <p:set>
                                      <p:cBhvr>
                                        <p:cTn id="166" dur="250" autoRev="1" fill="hold"/>
                                        <p:tgtEl>
                                          <p:spTgt spid="21508">
                                            <p:txEl>
                                              <p:pRg st="13" end="1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 xmlns:a16="http://schemas.microsoft.com/office/drawing/2014/main" id="{3EB11C59-EAD6-4732-B180-BC8397F43F66}"/>
              </a:ext>
            </a:extLst>
          </p:cNvPr>
          <p:cNvSpPr>
            <a:spLocks noChangeAspect="1"/>
          </p:cNvSpPr>
          <p:nvPr/>
        </p:nvSpPr>
        <p:spPr>
          <a:xfrm>
            <a:off x="6322352" y="1928597"/>
            <a:ext cx="298096" cy="324000"/>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15" name="그룹 26">
            <a:extLst>
              <a:ext uri="{FF2B5EF4-FFF2-40B4-BE49-F238E27FC236}">
                <a16:creationId xmlns="" xmlns:a16="http://schemas.microsoft.com/office/drawing/2014/main" id="{39FE4857-4807-41E5-BA1F-8F5FDA6926EB}"/>
              </a:ext>
            </a:extLst>
          </p:cNvPr>
          <p:cNvGrpSpPr/>
          <p:nvPr/>
        </p:nvGrpSpPr>
        <p:grpSpPr>
          <a:xfrm>
            <a:off x="3239589" y="4859382"/>
            <a:ext cx="5199017" cy="1998617"/>
            <a:chOff x="3457575" y="2600325"/>
            <a:chExt cx="5172075" cy="2249637"/>
          </a:xfrm>
        </p:grpSpPr>
        <p:sp>
          <p:nvSpPr>
            <p:cNvPr id="16" name="자유형: 도형 37">
              <a:extLst>
                <a:ext uri="{FF2B5EF4-FFF2-40B4-BE49-F238E27FC236}">
                  <a16:creationId xmlns="" xmlns:a16="http://schemas.microsoft.com/office/drawing/2014/main" id="{78DB684D-3677-460C-A78F-CD75881C0E0E}"/>
                </a:ext>
              </a:extLst>
            </p:cNvPr>
            <p:cNvSpPr/>
            <p:nvPr/>
          </p:nvSpPr>
          <p:spPr>
            <a:xfrm>
              <a:off x="4962008" y="4382066"/>
              <a:ext cx="353449" cy="299910"/>
            </a:xfrm>
            <a:custGeom>
              <a:avLst/>
              <a:gdLst>
                <a:gd name="connsiteX0" fmla="*/ 75974 w 331029"/>
                <a:gd name="connsiteY0" fmla="*/ 0 h 265909"/>
                <a:gd name="connsiteX1" fmla="*/ 0 w 331029"/>
                <a:gd name="connsiteY1" fmla="*/ 265909 h 265909"/>
                <a:gd name="connsiteX2" fmla="*/ 279476 w 331029"/>
                <a:gd name="connsiteY2" fmla="*/ 233349 h 265909"/>
                <a:gd name="connsiteX3" fmla="*/ 331029 w 331029"/>
                <a:gd name="connsiteY3" fmla="*/ 97681 h 265909"/>
                <a:gd name="connsiteX4" fmla="*/ 75974 w 331029"/>
                <a:gd name="connsiteY4" fmla="*/ 0 h 265909"/>
                <a:gd name="connsiteX0" fmla="*/ 75974 w 331029"/>
                <a:gd name="connsiteY0" fmla="*/ 0 h 265909"/>
                <a:gd name="connsiteX1" fmla="*/ 0 w 331029"/>
                <a:gd name="connsiteY1" fmla="*/ 265909 h 265909"/>
                <a:gd name="connsiteX2" fmla="*/ 279476 w 331029"/>
                <a:gd name="connsiteY2" fmla="*/ 233349 h 265909"/>
                <a:gd name="connsiteX3" fmla="*/ 331029 w 331029"/>
                <a:gd name="connsiteY3" fmla="*/ 97681 h 265909"/>
                <a:gd name="connsiteX4" fmla="*/ 75974 w 331029"/>
                <a:gd name="connsiteY4" fmla="*/ 0 h 265909"/>
                <a:gd name="connsiteX0" fmla="*/ 75974 w 325602"/>
                <a:gd name="connsiteY0" fmla="*/ 0 h 265909"/>
                <a:gd name="connsiteX1" fmla="*/ 0 w 325602"/>
                <a:gd name="connsiteY1" fmla="*/ 265909 h 265909"/>
                <a:gd name="connsiteX2" fmla="*/ 279476 w 325602"/>
                <a:gd name="connsiteY2" fmla="*/ 233349 h 265909"/>
                <a:gd name="connsiteX3" fmla="*/ 325602 w 325602"/>
                <a:gd name="connsiteY3" fmla="*/ 100394 h 265909"/>
                <a:gd name="connsiteX4" fmla="*/ 75974 w 325602"/>
                <a:gd name="connsiteY4" fmla="*/ 0 h 265909"/>
                <a:gd name="connsiteX0" fmla="*/ 75974 w 325602"/>
                <a:gd name="connsiteY0" fmla="*/ 0 h 265909"/>
                <a:gd name="connsiteX1" fmla="*/ 0 w 325602"/>
                <a:gd name="connsiteY1" fmla="*/ 265909 h 265909"/>
                <a:gd name="connsiteX2" fmla="*/ 279476 w 325602"/>
                <a:gd name="connsiteY2" fmla="*/ 233349 h 265909"/>
                <a:gd name="connsiteX3" fmla="*/ 325602 w 325602"/>
                <a:gd name="connsiteY3" fmla="*/ 100394 h 265909"/>
                <a:gd name="connsiteX4" fmla="*/ 75974 w 325602"/>
                <a:gd name="connsiteY4" fmla="*/ 0 h 265909"/>
                <a:gd name="connsiteX0" fmla="*/ 75974 w 325602"/>
                <a:gd name="connsiteY0" fmla="*/ 0 h 265909"/>
                <a:gd name="connsiteX1" fmla="*/ 0 w 325602"/>
                <a:gd name="connsiteY1" fmla="*/ 265909 h 265909"/>
                <a:gd name="connsiteX2" fmla="*/ 268622 w 325602"/>
                <a:gd name="connsiteY2" fmla="*/ 227923 h 265909"/>
                <a:gd name="connsiteX3" fmla="*/ 325602 w 325602"/>
                <a:gd name="connsiteY3" fmla="*/ 100394 h 265909"/>
                <a:gd name="connsiteX4" fmla="*/ 75974 w 325602"/>
                <a:gd name="connsiteY4" fmla="*/ 0 h 265909"/>
                <a:gd name="connsiteX0" fmla="*/ 75974 w 325602"/>
                <a:gd name="connsiteY0" fmla="*/ 0 h 276099"/>
                <a:gd name="connsiteX1" fmla="*/ 0 w 325602"/>
                <a:gd name="connsiteY1" fmla="*/ 265909 h 276099"/>
                <a:gd name="connsiteX2" fmla="*/ 268622 w 325602"/>
                <a:gd name="connsiteY2" fmla="*/ 227923 h 276099"/>
                <a:gd name="connsiteX3" fmla="*/ 325602 w 325602"/>
                <a:gd name="connsiteY3" fmla="*/ 100394 h 276099"/>
                <a:gd name="connsiteX4" fmla="*/ 75974 w 325602"/>
                <a:gd name="connsiteY4" fmla="*/ 0 h 276099"/>
                <a:gd name="connsiteX0" fmla="*/ 94967 w 344595"/>
                <a:gd name="connsiteY0" fmla="*/ 0 h 274039"/>
                <a:gd name="connsiteX1" fmla="*/ 0 w 344595"/>
                <a:gd name="connsiteY1" fmla="*/ 260483 h 274039"/>
                <a:gd name="connsiteX2" fmla="*/ 287615 w 344595"/>
                <a:gd name="connsiteY2" fmla="*/ 227923 h 274039"/>
                <a:gd name="connsiteX3" fmla="*/ 344595 w 344595"/>
                <a:gd name="connsiteY3" fmla="*/ 100394 h 274039"/>
                <a:gd name="connsiteX4" fmla="*/ 94967 w 344595"/>
                <a:gd name="connsiteY4" fmla="*/ 0 h 274039"/>
                <a:gd name="connsiteX0" fmla="*/ 75973 w 325601"/>
                <a:gd name="connsiteY0" fmla="*/ 0 h 274039"/>
                <a:gd name="connsiteX1" fmla="*/ 0 w 325601"/>
                <a:gd name="connsiteY1" fmla="*/ 260483 h 274039"/>
                <a:gd name="connsiteX2" fmla="*/ 268621 w 325601"/>
                <a:gd name="connsiteY2" fmla="*/ 227923 h 274039"/>
                <a:gd name="connsiteX3" fmla="*/ 325601 w 325601"/>
                <a:gd name="connsiteY3" fmla="*/ 100394 h 274039"/>
                <a:gd name="connsiteX4" fmla="*/ 75973 w 325601"/>
                <a:gd name="connsiteY4" fmla="*/ 0 h 274039"/>
                <a:gd name="connsiteX0" fmla="*/ 103821 w 353449"/>
                <a:gd name="connsiteY0" fmla="*/ 0 h 274039"/>
                <a:gd name="connsiteX1" fmla="*/ 27848 w 353449"/>
                <a:gd name="connsiteY1" fmla="*/ 260483 h 274039"/>
                <a:gd name="connsiteX2" fmla="*/ 296469 w 353449"/>
                <a:gd name="connsiteY2" fmla="*/ 227923 h 274039"/>
                <a:gd name="connsiteX3" fmla="*/ 353449 w 353449"/>
                <a:gd name="connsiteY3" fmla="*/ 100394 h 274039"/>
                <a:gd name="connsiteX4" fmla="*/ 103821 w 353449"/>
                <a:gd name="connsiteY4" fmla="*/ 0 h 274039"/>
                <a:gd name="connsiteX0" fmla="*/ 103821 w 353449"/>
                <a:gd name="connsiteY0" fmla="*/ 0 h 296567"/>
                <a:gd name="connsiteX1" fmla="*/ 27848 w 353449"/>
                <a:gd name="connsiteY1" fmla="*/ 260483 h 296567"/>
                <a:gd name="connsiteX2" fmla="*/ 296469 w 353449"/>
                <a:gd name="connsiteY2" fmla="*/ 227923 h 296567"/>
                <a:gd name="connsiteX3" fmla="*/ 353449 w 353449"/>
                <a:gd name="connsiteY3" fmla="*/ 100394 h 296567"/>
                <a:gd name="connsiteX4" fmla="*/ 103821 w 353449"/>
                <a:gd name="connsiteY4" fmla="*/ 0 h 296567"/>
                <a:gd name="connsiteX0" fmla="*/ 103821 w 353449"/>
                <a:gd name="connsiteY0" fmla="*/ 0 h 296567"/>
                <a:gd name="connsiteX1" fmla="*/ 27848 w 353449"/>
                <a:gd name="connsiteY1" fmla="*/ 260483 h 296567"/>
                <a:gd name="connsiteX2" fmla="*/ 296469 w 353449"/>
                <a:gd name="connsiteY2" fmla="*/ 227923 h 296567"/>
                <a:gd name="connsiteX3" fmla="*/ 353449 w 353449"/>
                <a:gd name="connsiteY3" fmla="*/ 100394 h 296567"/>
                <a:gd name="connsiteX4" fmla="*/ 103821 w 353449"/>
                <a:gd name="connsiteY4" fmla="*/ 0 h 296567"/>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 name="connsiteX0" fmla="*/ 103821 w 353449"/>
                <a:gd name="connsiteY0" fmla="*/ 0 h 299910"/>
                <a:gd name="connsiteX1" fmla="*/ 27848 w 353449"/>
                <a:gd name="connsiteY1" fmla="*/ 260483 h 299910"/>
                <a:gd name="connsiteX2" fmla="*/ 296469 w 353449"/>
                <a:gd name="connsiteY2" fmla="*/ 227923 h 299910"/>
                <a:gd name="connsiteX3" fmla="*/ 353449 w 353449"/>
                <a:gd name="connsiteY3" fmla="*/ 100394 h 299910"/>
                <a:gd name="connsiteX4" fmla="*/ 103821 w 353449"/>
                <a:gd name="connsiteY4" fmla="*/ 0 h 29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49" h="299910">
                  <a:moveTo>
                    <a:pt x="103821" y="0"/>
                  </a:moveTo>
                  <a:cubicBezTo>
                    <a:pt x="13376" y="77782"/>
                    <a:pt x="-33654" y="190841"/>
                    <a:pt x="27848" y="260483"/>
                  </a:cubicBezTo>
                  <a:cubicBezTo>
                    <a:pt x="109249" y="318369"/>
                    <a:pt x="215068" y="316559"/>
                    <a:pt x="296469" y="227923"/>
                  </a:cubicBezTo>
                  <a:cubicBezTo>
                    <a:pt x="348058" y="147391"/>
                    <a:pt x="323621" y="185744"/>
                    <a:pt x="353449" y="100394"/>
                  </a:cubicBezTo>
                  <a:lnTo>
                    <a:pt x="103821" y="0"/>
                  </a:lnTo>
                  <a:close/>
                </a:path>
              </a:pathLst>
            </a:custGeom>
            <a:solidFill>
              <a:srgbClr val="F3A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자유형: 도형 29">
              <a:extLst>
                <a:ext uri="{FF2B5EF4-FFF2-40B4-BE49-F238E27FC236}">
                  <a16:creationId xmlns="" xmlns:a16="http://schemas.microsoft.com/office/drawing/2014/main" id="{DC49BA1A-8A45-4980-9D21-86C8495372FB}"/>
                </a:ext>
              </a:extLst>
            </p:cNvPr>
            <p:cNvSpPr/>
            <p:nvPr/>
          </p:nvSpPr>
          <p:spPr>
            <a:xfrm>
              <a:off x="6378493" y="3507475"/>
              <a:ext cx="1291549" cy="752856"/>
            </a:xfrm>
            <a:custGeom>
              <a:avLst/>
              <a:gdLst>
                <a:gd name="connsiteX0" fmla="*/ 1132764 w 1303361"/>
                <a:gd name="connsiteY0" fmla="*/ 23884 h 771098"/>
                <a:gd name="connsiteX1" fmla="*/ 1303361 w 1303361"/>
                <a:gd name="connsiteY1" fmla="*/ 409433 h 771098"/>
                <a:gd name="connsiteX2" fmla="*/ 870044 w 1303361"/>
                <a:gd name="connsiteY2" fmla="*/ 771098 h 771098"/>
                <a:gd name="connsiteX3" fmla="*/ 0 w 1303361"/>
                <a:gd name="connsiteY3" fmla="*/ 0 h 771098"/>
                <a:gd name="connsiteX4" fmla="*/ 1132764 w 1303361"/>
                <a:gd name="connsiteY4" fmla="*/ 23884 h 771098"/>
                <a:gd name="connsiteX0" fmla="*/ 1108881 w 1279478"/>
                <a:gd name="connsiteY0" fmla="*/ 3412 h 750626"/>
                <a:gd name="connsiteX1" fmla="*/ 1279478 w 1279478"/>
                <a:gd name="connsiteY1" fmla="*/ 388961 h 750626"/>
                <a:gd name="connsiteX2" fmla="*/ 846161 w 1279478"/>
                <a:gd name="connsiteY2" fmla="*/ 750626 h 750626"/>
                <a:gd name="connsiteX3" fmla="*/ 0 w 1279478"/>
                <a:gd name="connsiteY3" fmla="*/ 0 h 750626"/>
                <a:gd name="connsiteX4" fmla="*/ 1108881 w 1279478"/>
                <a:gd name="connsiteY4" fmla="*/ 3412 h 750626"/>
                <a:gd name="connsiteX0" fmla="*/ 1108881 w 1279478"/>
                <a:gd name="connsiteY0" fmla="*/ 0 h 754038"/>
                <a:gd name="connsiteX1" fmla="*/ 1279478 w 1279478"/>
                <a:gd name="connsiteY1" fmla="*/ 392373 h 754038"/>
                <a:gd name="connsiteX2" fmla="*/ 846161 w 1279478"/>
                <a:gd name="connsiteY2" fmla="*/ 754038 h 754038"/>
                <a:gd name="connsiteX3" fmla="*/ 0 w 1279478"/>
                <a:gd name="connsiteY3" fmla="*/ 3412 h 754038"/>
                <a:gd name="connsiteX4" fmla="*/ 1108881 w 1279478"/>
                <a:gd name="connsiteY4" fmla="*/ 0 h 754038"/>
                <a:gd name="connsiteX0" fmla="*/ 1108881 w 1279478"/>
                <a:gd name="connsiteY0" fmla="*/ 0 h 754038"/>
                <a:gd name="connsiteX1" fmla="*/ 1279478 w 1279478"/>
                <a:gd name="connsiteY1" fmla="*/ 392373 h 754038"/>
                <a:gd name="connsiteX2" fmla="*/ 846161 w 1279478"/>
                <a:gd name="connsiteY2" fmla="*/ 754038 h 754038"/>
                <a:gd name="connsiteX3" fmla="*/ 0 w 1279478"/>
                <a:gd name="connsiteY3" fmla="*/ 3412 h 754038"/>
                <a:gd name="connsiteX4" fmla="*/ 1108881 w 1279478"/>
                <a:gd name="connsiteY4" fmla="*/ 0 h 754038"/>
                <a:gd name="connsiteX0" fmla="*/ 1108881 w 1279478"/>
                <a:gd name="connsiteY0" fmla="*/ 0 h 740390"/>
                <a:gd name="connsiteX1" fmla="*/ 1279478 w 1279478"/>
                <a:gd name="connsiteY1" fmla="*/ 392373 h 740390"/>
                <a:gd name="connsiteX2" fmla="*/ 859809 w 1279478"/>
                <a:gd name="connsiteY2" fmla="*/ 740390 h 740390"/>
                <a:gd name="connsiteX3" fmla="*/ 0 w 1279478"/>
                <a:gd name="connsiteY3" fmla="*/ 3412 h 740390"/>
                <a:gd name="connsiteX4" fmla="*/ 1108881 w 1279478"/>
                <a:gd name="connsiteY4" fmla="*/ 0 h 740390"/>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08881 w 1279478"/>
                <a:gd name="connsiteY0" fmla="*/ 0 h 743802"/>
                <a:gd name="connsiteX1" fmla="*/ 1279478 w 1279478"/>
                <a:gd name="connsiteY1" fmla="*/ 392373 h 743802"/>
                <a:gd name="connsiteX2" fmla="*/ 856397 w 1279478"/>
                <a:gd name="connsiteY2" fmla="*/ 743802 h 743802"/>
                <a:gd name="connsiteX3" fmla="*/ 0 w 1279478"/>
                <a:gd name="connsiteY3" fmla="*/ 3412 h 743802"/>
                <a:gd name="connsiteX4" fmla="*/ 1108881 w 1279478"/>
                <a:gd name="connsiteY4" fmla="*/ 0 h 743802"/>
                <a:gd name="connsiteX0" fmla="*/ 1120952 w 1291549"/>
                <a:gd name="connsiteY0" fmla="*/ 0 h 743802"/>
                <a:gd name="connsiteX1" fmla="*/ 1291549 w 1291549"/>
                <a:gd name="connsiteY1" fmla="*/ 392373 h 743802"/>
                <a:gd name="connsiteX2" fmla="*/ 868468 w 1291549"/>
                <a:gd name="connsiteY2" fmla="*/ 743802 h 743802"/>
                <a:gd name="connsiteX3" fmla="*/ 0 w 1291549"/>
                <a:gd name="connsiteY3" fmla="*/ 6430 h 743802"/>
                <a:gd name="connsiteX4" fmla="*/ 1120952 w 1291549"/>
                <a:gd name="connsiteY4" fmla="*/ 0 h 743802"/>
                <a:gd name="connsiteX0" fmla="*/ 1120952 w 1291549"/>
                <a:gd name="connsiteY0" fmla="*/ 0 h 743802"/>
                <a:gd name="connsiteX1" fmla="*/ 1291549 w 1291549"/>
                <a:gd name="connsiteY1" fmla="*/ 392373 h 743802"/>
                <a:gd name="connsiteX2" fmla="*/ 868468 w 1291549"/>
                <a:gd name="connsiteY2" fmla="*/ 743802 h 743802"/>
                <a:gd name="connsiteX3" fmla="*/ 0 w 1291549"/>
                <a:gd name="connsiteY3" fmla="*/ 6430 h 743802"/>
                <a:gd name="connsiteX4" fmla="*/ 1120952 w 1291549"/>
                <a:gd name="connsiteY4" fmla="*/ 0 h 743802"/>
                <a:gd name="connsiteX0" fmla="*/ 1120952 w 1291549"/>
                <a:gd name="connsiteY0" fmla="*/ 0 h 752856"/>
                <a:gd name="connsiteX1" fmla="*/ 1291549 w 1291549"/>
                <a:gd name="connsiteY1" fmla="*/ 392373 h 752856"/>
                <a:gd name="connsiteX2" fmla="*/ 865450 w 1291549"/>
                <a:gd name="connsiteY2" fmla="*/ 752856 h 752856"/>
                <a:gd name="connsiteX3" fmla="*/ 0 w 1291549"/>
                <a:gd name="connsiteY3" fmla="*/ 6430 h 752856"/>
                <a:gd name="connsiteX4" fmla="*/ 1120952 w 1291549"/>
                <a:gd name="connsiteY4" fmla="*/ 0 h 752856"/>
                <a:gd name="connsiteX0" fmla="*/ 1120952 w 1291549"/>
                <a:gd name="connsiteY0" fmla="*/ 0 h 752856"/>
                <a:gd name="connsiteX1" fmla="*/ 1291549 w 1291549"/>
                <a:gd name="connsiteY1" fmla="*/ 392373 h 752856"/>
                <a:gd name="connsiteX2" fmla="*/ 865450 w 1291549"/>
                <a:gd name="connsiteY2" fmla="*/ 752856 h 752856"/>
                <a:gd name="connsiteX3" fmla="*/ 0 w 1291549"/>
                <a:gd name="connsiteY3" fmla="*/ 6430 h 752856"/>
                <a:gd name="connsiteX4" fmla="*/ 1120952 w 1291549"/>
                <a:gd name="connsiteY4" fmla="*/ 0 h 752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549" h="752856">
                  <a:moveTo>
                    <a:pt x="1120952" y="0"/>
                  </a:moveTo>
                  <a:lnTo>
                    <a:pt x="1291549" y="392373"/>
                  </a:lnTo>
                  <a:cubicBezTo>
                    <a:pt x="1112991" y="495868"/>
                    <a:pt x="1095187" y="659596"/>
                    <a:pt x="865450" y="752856"/>
                  </a:cubicBezTo>
                  <a:cubicBezTo>
                    <a:pt x="620927" y="501465"/>
                    <a:pt x="279431" y="259656"/>
                    <a:pt x="0" y="6430"/>
                  </a:cubicBezTo>
                  <a:lnTo>
                    <a:pt x="1120952" y="0"/>
                  </a:lnTo>
                  <a:close/>
                </a:path>
              </a:pathLst>
            </a:custGeom>
            <a:solidFill>
              <a:srgbClr val="F3A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자유형: 도형 30">
              <a:extLst>
                <a:ext uri="{FF2B5EF4-FFF2-40B4-BE49-F238E27FC236}">
                  <a16:creationId xmlns="" xmlns:a16="http://schemas.microsoft.com/office/drawing/2014/main" id="{C6DED7BF-2AB9-42C9-8289-4142465648DC}"/>
                </a:ext>
              </a:extLst>
            </p:cNvPr>
            <p:cNvSpPr/>
            <p:nvPr/>
          </p:nvSpPr>
          <p:spPr>
            <a:xfrm>
              <a:off x="4473055" y="2964975"/>
              <a:ext cx="2816358" cy="1884987"/>
            </a:xfrm>
            <a:custGeom>
              <a:avLst/>
              <a:gdLst>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4510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2804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2804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59508"/>
                <a:gd name="connsiteX1" fmla="*/ 0 w 2808027"/>
                <a:gd name="connsiteY1" fmla="*/ 928048 h 1859508"/>
                <a:gd name="connsiteX2" fmla="*/ 2019868 w 2808027"/>
                <a:gd name="connsiteY2" fmla="*/ 1859508 h 1859508"/>
                <a:gd name="connsiteX3" fmla="*/ 1941394 w 2808027"/>
                <a:gd name="connsiteY3" fmla="*/ 1620672 h 1859508"/>
                <a:gd name="connsiteX4" fmla="*/ 2265528 w 2808027"/>
                <a:gd name="connsiteY4" fmla="*/ 1719618 h 1859508"/>
                <a:gd name="connsiteX5" fmla="*/ 2187053 w 2808027"/>
                <a:gd name="connsiteY5" fmla="*/ 1528549 h 1859508"/>
                <a:gd name="connsiteX6" fmla="*/ 2518012 w 2808027"/>
                <a:gd name="connsiteY6" fmla="*/ 1624084 h 1859508"/>
                <a:gd name="connsiteX7" fmla="*/ 2429301 w 2808027"/>
                <a:gd name="connsiteY7" fmla="*/ 1371600 h 1859508"/>
                <a:gd name="connsiteX8" fmla="*/ 2808027 w 2808027"/>
                <a:gd name="connsiteY8" fmla="*/ 1501254 h 1859508"/>
                <a:gd name="connsiteX9" fmla="*/ 2770495 w 2808027"/>
                <a:gd name="connsiteY9" fmla="*/ 1276066 h 1859508"/>
                <a:gd name="connsiteX10" fmla="*/ 1897039 w 2808027"/>
                <a:gd name="connsiteY10" fmla="*/ 542499 h 1859508"/>
                <a:gd name="connsiteX11" fmla="*/ 1716206 w 2808027"/>
                <a:gd name="connsiteY11" fmla="*/ 98946 h 1859508"/>
                <a:gd name="connsiteX12" fmla="*/ 1392071 w 2808027"/>
                <a:gd name="connsiteY12" fmla="*/ 0 h 1859508"/>
                <a:gd name="connsiteX13" fmla="*/ 283191 w 2808027"/>
                <a:gd name="connsiteY13" fmla="*/ 180833 h 1859508"/>
                <a:gd name="connsiteX0" fmla="*/ 283191 w 2808027"/>
                <a:gd name="connsiteY0" fmla="*/ 180833 h 1863056"/>
                <a:gd name="connsiteX1" fmla="*/ 0 w 2808027"/>
                <a:gd name="connsiteY1" fmla="*/ 928048 h 1863056"/>
                <a:gd name="connsiteX2" fmla="*/ 2019868 w 2808027"/>
                <a:gd name="connsiteY2" fmla="*/ 1859508 h 1863056"/>
                <a:gd name="connsiteX3" fmla="*/ 1941394 w 2808027"/>
                <a:gd name="connsiteY3" fmla="*/ 1620672 h 1863056"/>
                <a:gd name="connsiteX4" fmla="*/ 2265528 w 2808027"/>
                <a:gd name="connsiteY4" fmla="*/ 1719618 h 1863056"/>
                <a:gd name="connsiteX5" fmla="*/ 2187053 w 2808027"/>
                <a:gd name="connsiteY5" fmla="*/ 1528549 h 1863056"/>
                <a:gd name="connsiteX6" fmla="*/ 2518012 w 2808027"/>
                <a:gd name="connsiteY6" fmla="*/ 1624084 h 1863056"/>
                <a:gd name="connsiteX7" fmla="*/ 2429301 w 2808027"/>
                <a:gd name="connsiteY7" fmla="*/ 1371600 h 1863056"/>
                <a:gd name="connsiteX8" fmla="*/ 2808027 w 2808027"/>
                <a:gd name="connsiteY8" fmla="*/ 1501254 h 1863056"/>
                <a:gd name="connsiteX9" fmla="*/ 2770495 w 2808027"/>
                <a:gd name="connsiteY9" fmla="*/ 1276066 h 1863056"/>
                <a:gd name="connsiteX10" fmla="*/ 1897039 w 2808027"/>
                <a:gd name="connsiteY10" fmla="*/ 542499 h 1863056"/>
                <a:gd name="connsiteX11" fmla="*/ 1716206 w 2808027"/>
                <a:gd name="connsiteY11" fmla="*/ 98946 h 1863056"/>
                <a:gd name="connsiteX12" fmla="*/ 1392071 w 2808027"/>
                <a:gd name="connsiteY12" fmla="*/ 0 h 1863056"/>
                <a:gd name="connsiteX13" fmla="*/ 283191 w 2808027"/>
                <a:gd name="connsiteY13" fmla="*/ 180833 h 1863056"/>
                <a:gd name="connsiteX0" fmla="*/ 283191 w 2808027"/>
                <a:gd name="connsiteY0" fmla="*/ 180833 h 1863056"/>
                <a:gd name="connsiteX1" fmla="*/ 0 w 2808027"/>
                <a:gd name="connsiteY1" fmla="*/ 928048 h 1863056"/>
                <a:gd name="connsiteX2" fmla="*/ 2019868 w 2808027"/>
                <a:gd name="connsiteY2" fmla="*/ 1859508 h 1863056"/>
                <a:gd name="connsiteX3" fmla="*/ 1941394 w 2808027"/>
                <a:gd name="connsiteY3" fmla="*/ 1620672 h 1863056"/>
                <a:gd name="connsiteX4" fmla="*/ 2265528 w 2808027"/>
                <a:gd name="connsiteY4" fmla="*/ 1719618 h 1863056"/>
                <a:gd name="connsiteX5" fmla="*/ 2187053 w 2808027"/>
                <a:gd name="connsiteY5" fmla="*/ 1528549 h 1863056"/>
                <a:gd name="connsiteX6" fmla="*/ 2518012 w 2808027"/>
                <a:gd name="connsiteY6" fmla="*/ 1624084 h 1863056"/>
                <a:gd name="connsiteX7" fmla="*/ 2429301 w 2808027"/>
                <a:gd name="connsiteY7" fmla="*/ 1371600 h 1863056"/>
                <a:gd name="connsiteX8" fmla="*/ 2808027 w 2808027"/>
                <a:gd name="connsiteY8" fmla="*/ 1501254 h 1863056"/>
                <a:gd name="connsiteX9" fmla="*/ 2770495 w 2808027"/>
                <a:gd name="connsiteY9" fmla="*/ 1276066 h 1863056"/>
                <a:gd name="connsiteX10" fmla="*/ 1897039 w 2808027"/>
                <a:gd name="connsiteY10" fmla="*/ 542499 h 1863056"/>
                <a:gd name="connsiteX11" fmla="*/ 1716206 w 2808027"/>
                <a:gd name="connsiteY11" fmla="*/ 98946 h 1863056"/>
                <a:gd name="connsiteX12" fmla="*/ 1392071 w 2808027"/>
                <a:gd name="connsiteY12" fmla="*/ 0 h 1863056"/>
                <a:gd name="connsiteX13" fmla="*/ 283191 w 2808027"/>
                <a:gd name="connsiteY13" fmla="*/ 180833 h 1863056"/>
                <a:gd name="connsiteX0" fmla="*/ 283191 w 2808027"/>
                <a:gd name="connsiteY0" fmla="*/ 180833 h 1876894"/>
                <a:gd name="connsiteX1" fmla="*/ 0 w 2808027"/>
                <a:gd name="connsiteY1" fmla="*/ 928048 h 1876894"/>
                <a:gd name="connsiteX2" fmla="*/ 2019868 w 2808027"/>
                <a:gd name="connsiteY2" fmla="*/ 1859508 h 1876894"/>
                <a:gd name="connsiteX3" fmla="*/ 1941394 w 2808027"/>
                <a:gd name="connsiteY3" fmla="*/ 1620672 h 1876894"/>
                <a:gd name="connsiteX4" fmla="*/ 2265528 w 2808027"/>
                <a:gd name="connsiteY4" fmla="*/ 1719618 h 1876894"/>
                <a:gd name="connsiteX5" fmla="*/ 2187053 w 2808027"/>
                <a:gd name="connsiteY5" fmla="*/ 1528549 h 1876894"/>
                <a:gd name="connsiteX6" fmla="*/ 2518012 w 2808027"/>
                <a:gd name="connsiteY6" fmla="*/ 1624084 h 1876894"/>
                <a:gd name="connsiteX7" fmla="*/ 2429301 w 2808027"/>
                <a:gd name="connsiteY7" fmla="*/ 1371600 h 1876894"/>
                <a:gd name="connsiteX8" fmla="*/ 2808027 w 2808027"/>
                <a:gd name="connsiteY8" fmla="*/ 1501254 h 1876894"/>
                <a:gd name="connsiteX9" fmla="*/ 2770495 w 2808027"/>
                <a:gd name="connsiteY9" fmla="*/ 1276066 h 1876894"/>
                <a:gd name="connsiteX10" fmla="*/ 1897039 w 2808027"/>
                <a:gd name="connsiteY10" fmla="*/ 542499 h 1876894"/>
                <a:gd name="connsiteX11" fmla="*/ 1716206 w 2808027"/>
                <a:gd name="connsiteY11" fmla="*/ 98946 h 1876894"/>
                <a:gd name="connsiteX12" fmla="*/ 1392071 w 2808027"/>
                <a:gd name="connsiteY12" fmla="*/ 0 h 1876894"/>
                <a:gd name="connsiteX13" fmla="*/ 283191 w 2808027"/>
                <a:gd name="connsiteY13" fmla="*/ 180833 h 1876894"/>
                <a:gd name="connsiteX0" fmla="*/ 283191 w 2808027"/>
                <a:gd name="connsiteY0" fmla="*/ 180833 h 1878386"/>
                <a:gd name="connsiteX1" fmla="*/ 0 w 2808027"/>
                <a:gd name="connsiteY1" fmla="*/ 928048 h 1878386"/>
                <a:gd name="connsiteX2" fmla="*/ 2019868 w 2808027"/>
                <a:gd name="connsiteY2" fmla="*/ 1859508 h 1878386"/>
                <a:gd name="connsiteX3" fmla="*/ 1941394 w 2808027"/>
                <a:gd name="connsiteY3" fmla="*/ 1620672 h 1878386"/>
                <a:gd name="connsiteX4" fmla="*/ 2265528 w 2808027"/>
                <a:gd name="connsiteY4" fmla="*/ 1719618 h 1878386"/>
                <a:gd name="connsiteX5" fmla="*/ 2187053 w 2808027"/>
                <a:gd name="connsiteY5" fmla="*/ 1528549 h 1878386"/>
                <a:gd name="connsiteX6" fmla="*/ 2518012 w 2808027"/>
                <a:gd name="connsiteY6" fmla="*/ 1624084 h 1878386"/>
                <a:gd name="connsiteX7" fmla="*/ 2429301 w 2808027"/>
                <a:gd name="connsiteY7" fmla="*/ 1371600 h 1878386"/>
                <a:gd name="connsiteX8" fmla="*/ 2808027 w 2808027"/>
                <a:gd name="connsiteY8" fmla="*/ 1501254 h 1878386"/>
                <a:gd name="connsiteX9" fmla="*/ 2770495 w 2808027"/>
                <a:gd name="connsiteY9" fmla="*/ 1276066 h 1878386"/>
                <a:gd name="connsiteX10" fmla="*/ 1897039 w 2808027"/>
                <a:gd name="connsiteY10" fmla="*/ 542499 h 1878386"/>
                <a:gd name="connsiteX11" fmla="*/ 1716206 w 2808027"/>
                <a:gd name="connsiteY11" fmla="*/ 98946 h 1878386"/>
                <a:gd name="connsiteX12" fmla="*/ 1392071 w 2808027"/>
                <a:gd name="connsiteY12" fmla="*/ 0 h 1878386"/>
                <a:gd name="connsiteX13" fmla="*/ 283191 w 2808027"/>
                <a:gd name="connsiteY13" fmla="*/ 180833 h 1878386"/>
                <a:gd name="connsiteX0" fmla="*/ 283191 w 2808027"/>
                <a:gd name="connsiteY0" fmla="*/ 180833 h 1878386"/>
                <a:gd name="connsiteX1" fmla="*/ 0 w 2808027"/>
                <a:gd name="connsiteY1" fmla="*/ 928048 h 1878386"/>
                <a:gd name="connsiteX2" fmla="*/ 2019868 w 2808027"/>
                <a:gd name="connsiteY2" fmla="*/ 1859508 h 1878386"/>
                <a:gd name="connsiteX3" fmla="*/ 1941394 w 2808027"/>
                <a:gd name="connsiteY3" fmla="*/ 1620672 h 1878386"/>
                <a:gd name="connsiteX4" fmla="*/ 2265528 w 2808027"/>
                <a:gd name="connsiteY4" fmla="*/ 1719618 h 1878386"/>
                <a:gd name="connsiteX5" fmla="*/ 2187053 w 2808027"/>
                <a:gd name="connsiteY5" fmla="*/ 1528549 h 1878386"/>
                <a:gd name="connsiteX6" fmla="*/ 2518012 w 2808027"/>
                <a:gd name="connsiteY6" fmla="*/ 1624084 h 1878386"/>
                <a:gd name="connsiteX7" fmla="*/ 2429301 w 2808027"/>
                <a:gd name="connsiteY7" fmla="*/ 1371600 h 1878386"/>
                <a:gd name="connsiteX8" fmla="*/ 2808027 w 2808027"/>
                <a:gd name="connsiteY8" fmla="*/ 1501254 h 1878386"/>
                <a:gd name="connsiteX9" fmla="*/ 2770495 w 2808027"/>
                <a:gd name="connsiteY9" fmla="*/ 1276066 h 1878386"/>
                <a:gd name="connsiteX10" fmla="*/ 1897039 w 2808027"/>
                <a:gd name="connsiteY10" fmla="*/ 542499 h 1878386"/>
                <a:gd name="connsiteX11" fmla="*/ 1716206 w 2808027"/>
                <a:gd name="connsiteY11" fmla="*/ 98946 h 1878386"/>
                <a:gd name="connsiteX12" fmla="*/ 1392071 w 2808027"/>
                <a:gd name="connsiteY12" fmla="*/ 0 h 1878386"/>
                <a:gd name="connsiteX13" fmla="*/ 283191 w 2808027"/>
                <a:gd name="connsiteY13" fmla="*/ 180833 h 1878386"/>
                <a:gd name="connsiteX0" fmla="*/ 283191 w 2808027"/>
                <a:gd name="connsiteY0" fmla="*/ 180833 h 1859509"/>
                <a:gd name="connsiteX1" fmla="*/ 0 w 2808027"/>
                <a:gd name="connsiteY1" fmla="*/ 928048 h 1859509"/>
                <a:gd name="connsiteX2" fmla="*/ 1122528 w 2808027"/>
                <a:gd name="connsiteY2" fmla="*/ 1579728 h 1859509"/>
                <a:gd name="connsiteX3" fmla="*/ 2019868 w 2808027"/>
                <a:gd name="connsiteY3" fmla="*/ 1859508 h 1859509"/>
                <a:gd name="connsiteX4" fmla="*/ 1941394 w 2808027"/>
                <a:gd name="connsiteY4" fmla="*/ 1620672 h 1859509"/>
                <a:gd name="connsiteX5" fmla="*/ 2265528 w 2808027"/>
                <a:gd name="connsiteY5" fmla="*/ 1719618 h 1859509"/>
                <a:gd name="connsiteX6" fmla="*/ 2187053 w 2808027"/>
                <a:gd name="connsiteY6" fmla="*/ 1528549 h 1859509"/>
                <a:gd name="connsiteX7" fmla="*/ 2518012 w 2808027"/>
                <a:gd name="connsiteY7" fmla="*/ 1624084 h 1859509"/>
                <a:gd name="connsiteX8" fmla="*/ 2429301 w 2808027"/>
                <a:gd name="connsiteY8" fmla="*/ 1371600 h 1859509"/>
                <a:gd name="connsiteX9" fmla="*/ 2808027 w 2808027"/>
                <a:gd name="connsiteY9" fmla="*/ 1501254 h 1859509"/>
                <a:gd name="connsiteX10" fmla="*/ 2770495 w 2808027"/>
                <a:gd name="connsiteY10" fmla="*/ 1276066 h 1859509"/>
                <a:gd name="connsiteX11" fmla="*/ 1897039 w 2808027"/>
                <a:gd name="connsiteY11" fmla="*/ 542499 h 1859509"/>
                <a:gd name="connsiteX12" fmla="*/ 1716206 w 2808027"/>
                <a:gd name="connsiteY12" fmla="*/ 98946 h 1859509"/>
                <a:gd name="connsiteX13" fmla="*/ 1392071 w 2808027"/>
                <a:gd name="connsiteY13" fmla="*/ 0 h 1859509"/>
                <a:gd name="connsiteX14" fmla="*/ 283191 w 2808027"/>
                <a:gd name="connsiteY14" fmla="*/ 180833 h 1859509"/>
                <a:gd name="connsiteX0" fmla="*/ 283191 w 2808027"/>
                <a:gd name="connsiteY0" fmla="*/ 180833 h 1859510"/>
                <a:gd name="connsiteX1" fmla="*/ 0 w 2808027"/>
                <a:gd name="connsiteY1" fmla="*/ 928048 h 1859510"/>
                <a:gd name="connsiteX2" fmla="*/ 1098644 w 2808027"/>
                <a:gd name="connsiteY2" fmla="*/ 160702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098644 w 2808027"/>
                <a:gd name="connsiteY2" fmla="*/ 160702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098644 w 2808027"/>
                <a:gd name="connsiteY2" fmla="*/ 160702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59510"/>
                <a:gd name="connsiteX1" fmla="*/ 0 w 2808027"/>
                <a:gd name="connsiteY1" fmla="*/ 928048 h 1859510"/>
                <a:gd name="connsiteX2" fmla="*/ 1119115 w 2808027"/>
                <a:gd name="connsiteY2" fmla="*/ 1624084 h 1859510"/>
                <a:gd name="connsiteX3" fmla="*/ 2019868 w 2808027"/>
                <a:gd name="connsiteY3" fmla="*/ 1859508 h 1859510"/>
                <a:gd name="connsiteX4" fmla="*/ 1941394 w 2808027"/>
                <a:gd name="connsiteY4" fmla="*/ 1620672 h 1859510"/>
                <a:gd name="connsiteX5" fmla="*/ 2265528 w 2808027"/>
                <a:gd name="connsiteY5" fmla="*/ 1719618 h 1859510"/>
                <a:gd name="connsiteX6" fmla="*/ 2187053 w 2808027"/>
                <a:gd name="connsiteY6" fmla="*/ 1528549 h 1859510"/>
                <a:gd name="connsiteX7" fmla="*/ 2518012 w 2808027"/>
                <a:gd name="connsiteY7" fmla="*/ 1624084 h 1859510"/>
                <a:gd name="connsiteX8" fmla="*/ 2429301 w 2808027"/>
                <a:gd name="connsiteY8" fmla="*/ 1371600 h 1859510"/>
                <a:gd name="connsiteX9" fmla="*/ 2808027 w 2808027"/>
                <a:gd name="connsiteY9" fmla="*/ 1501254 h 1859510"/>
                <a:gd name="connsiteX10" fmla="*/ 2770495 w 2808027"/>
                <a:gd name="connsiteY10" fmla="*/ 1276066 h 1859510"/>
                <a:gd name="connsiteX11" fmla="*/ 1897039 w 2808027"/>
                <a:gd name="connsiteY11" fmla="*/ 542499 h 1859510"/>
                <a:gd name="connsiteX12" fmla="*/ 1716206 w 2808027"/>
                <a:gd name="connsiteY12" fmla="*/ 98946 h 1859510"/>
                <a:gd name="connsiteX13" fmla="*/ 1392071 w 2808027"/>
                <a:gd name="connsiteY13" fmla="*/ 0 h 1859510"/>
                <a:gd name="connsiteX14" fmla="*/ 283191 w 2808027"/>
                <a:gd name="connsiteY14" fmla="*/ 180833 h 1859510"/>
                <a:gd name="connsiteX0" fmla="*/ 283191 w 2808027"/>
                <a:gd name="connsiteY0" fmla="*/ 180833 h 1877464"/>
                <a:gd name="connsiteX1" fmla="*/ 0 w 2808027"/>
                <a:gd name="connsiteY1" fmla="*/ 928048 h 1877464"/>
                <a:gd name="connsiteX2" fmla="*/ 1119115 w 2808027"/>
                <a:gd name="connsiteY2" fmla="*/ 1624084 h 1877464"/>
                <a:gd name="connsiteX3" fmla="*/ 2019868 w 2808027"/>
                <a:gd name="connsiteY3" fmla="*/ 1859508 h 1877464"/>
                <a:gd name="connsiteX4" fmla="*/ 1941394 w 2808027"/>
                <a:gd name="connsiteY4" fmla="*/ 1620672 h 1877464"/>
                <a:gd name="connsiteX5" fmla="*/ 2265528 w 2808027"/>
                <a:gd name="connsiteY5" fmla="*/ 1719618 h 1877464"/>
                <a:gd name="connsiteX6" fmla="*/ 2187053 w 2808027"/>
                <a:gd name="connsiteY6" fmla="*/ 1528549 h 1877464"/>
                <a:gd name="connsiteX7" fmla="*/ 2518012 w 2808027"/>
                <a:gd name="connsiteY7" fmla="*/ 1624084 h 1877464"/>
                <a:gd name="connsiteX8" fmla="*/ 2429301 w 2808027"/>
                <a:gd name="connsiteY8" fmla="*/ 1371600 h 1877464"/>
                <a:gd name="connsiteX9" fmla="*/ 2808027 w 2808027"/>
                <a:gd name="connsiteY9" fmla="*/ 1501254 h 1877464"/>
                <a:gd name="connsiteX10" fmla="*/ 2770495 w 2808027"/>
                <a:gd name="connsiteY10" fmla="*/ 1276066 h 1877464"/>
                <a:gd name="connsiteX11" fmla="*/ 1897039 w 2808027"/>
                <a:gd name="connsiteY11" fmla="*/ 542499 h 1877464"/>
                <a:gd name="connsiteX12" fmla="*/ 1716206 w 2808027"/>
                <a:gd name="connsiteY12" fmla="*/ 98946 h 1877464"/>
                <a:gd name="connsiteX13" fmla="*/ 1392071 w 2808027"/>
                <a:gd name="connsiteY13" fmla="*/ 0 h 1877464"/>
                <a:gd name="connsiteX14" fmla="*/ 283191 w 2808027"/>
                <a:gd name="connsiteY14" fmla="*/ 180833 h 1877464"/>
                <a:gd name="connsiteX0" fmla="*/ 283191 w 2808027"/>
                <a:gd name="connsiteY0" fmla="*/ 180833 h 1877464"/>
                <a:gd name="connsiteX1" fmla="*/ 0 w 2808027"/>
                <a:gd name="connsiteY1" fmla="*/ 928048 h 1877464"/>
                <a:gd name="connsiteX2" fmla="*/ 1119115 w 2808027"/>
                <a:gd name="connsiteY2" fmla="*/ 1624084 h 1877464"/>
                <a:gd name="connsiteX3" fmla="*/ 2019868 w 2808027"/>
                <a:gd name="connsiteY3" fmla="*/ 1859508 h 1877464"/>
                <a:gd name="connsiteX4" fmla="*/ 1941394 w 2808027"/>
                <a:gd name="connsiteY4" fmla="*/ 1620672 h 1877464"/>
                <a:gd name="connsiteX5" fmla="*/ 2265528 w 2808027"/>
                <a:gd name="connsiteY5" fmla="*/ 1719618 h 1877464"/>
                <a:gd name="connsiteX6" fmla="*/ 2187053 w 2808027"/>
                <a:gd name="connsiteY6" fmla="*/ 1528549 h 1877464"/>
                <a:gd name="connsiteX7" fmla="*/ 2518012 w 2808027"/>
                <a:gd name="connsiteY7" fmla="*/ 1624084 h 1877464"/>
                <a:gd name="connsiteX8" fmla="*/ 2429301 w 2808027"/>
                <a:gd name="connsiteY8" fmla="*/ 1371600 h 1877464"/>
                <a:gd name="connsiteX9" fmla="*/ 2808027 w 2808027"/>
                <a:gd name="connsiteY9" fmla="*/ 1501254 h 1877464"/>
                <a:gd name="connsiteX10" fmla="*/ 2770495 w 2808027"/>
                <a:gd name="connsiteY10" fmla="*/ 1276066 h 1877464"/>
                <a:gd name="connsiteX11" fmla="*/ 1897039 w 2808027"/>
                <a:gd name="connsiteY11" fmla="*/ 542499 h 1877464"/>
                <a:gd name="connsiteX12" fmla="*/ 1716206 w 2808027"/>
                <a:gd name="connsiteY12" fmla="*/ 98946 h 1877464"/>
                <a:gd name="connsiteX13" fmla="*/ 1392071 w 2808027"/>
                <a:gd name="connsiteY13" fmla="*/ 0 h 1877464"/>
                <a:gd name="connsiteX14" fmla="*/ 283191 w 2808027"/>
                <a:gd name="connsiteY14" fmla="*/ 180833 h 1877464"/>
                <a:gd name="connsiteX0" fmla="*/ 283191 w 2808027"/>
                <a:gd name="connsiteY0" fmla="*/ 180833 h 1879902"/>
                <a:gd name="connsiteX1" fmla="*/ 0 w 2808027"/>
                <a:gd name="connsiteY1" fmla="*/ 928048 h 1879902"/>
                <a:gd name="connsiteX2" fmla="*/ 1119115 w 2808027"/>
                <a:gd name="connsiteY2" fmla="*/ 1624084 h 1879902"/>
                <a:gd name="connsiteX3" fmla="*/ 2019868 w 2808027"/>
                <a:gd name="connsiteY3" fmla="*/ 1859508 h 1879902"/>
                <a:gd name="connsiteX4" fmla="*/ 1941394 w 2808027"/>
                <a:gd name="connsiteY4" fmla="*/ 1620672 h 1879902"/>
                <a:gd name="connsiteX5" fmla="*/ 2265528 w 2808027"/>
                <a:gd name="connsiteY5" fmla="*/ 1719618 h 1879902"/>
                <a:gd name="connsiteX6" fmla="*/ 2187053 w 2808027"/>
                <a:gd name="connsiteY6" fmla="*/ 1528549 h 1879902"/>
                <a:gd name="connsiteX7" fmla="*/ 2518012 w 2808027"/>
                <a:gd name="connsiteY7" fmla="*/ 1624084 h 1879902"/>
                <a:gd name="connsiteX8" fmla="*/ 2429301 w 2808027"/>
                <a:gd name="connsiteY8" fmla="*/ 1371600 h 1879902"/>
                <a:gd name="connsiteX9" fmla="*/ 2808027 w 2808027"/>
                <a:gd name="connsiteY9" fmla="*/ 1501254 h 1879902"/>
                <a:gd name="connsiteX10" fmla="*/ 2770495 w 2808027"/>
                <a:gd name="connsiteY10" fmla="*/ 1276066 h 1879902"/>
                <a:gd name="connsiteX11" fmla="*/ 1897039 w 2808027"/>
                <a:gd name="connsiteY11" fmla="*/ 542499 h 1879902"/>
                <a:gd name="connsiteX12" fmla="*/ 1716206 w 2808027"/>
                <a:gd name="connsiteY12" fmla="*/ 98946 h 1879902"/>
                <a:gd name="connsiteX13" fmla="*/ 1392071 w 2808027"/>
                <a:gd name="connsiteY13" fmla="*/ 0 h 1879902"/>
                <a:gd name="connsiteX14" fmla="*/ 283191 w 2808027"/>
                <a:gd name="connsiteY14" fmla="*/ 180833 h 1879902"/>
                <a:gd name="connsiteX0" fmla="*/ 283191 w 2808027"/>
                <a:gd name="connsiteY0" fmla="*/ 180833 h 1876879"/>
                <a:gd name="connsiteX1" fmla="*/ 0 w 2808027"/>
                <a:gd name="connsiteY1" fmla="*/ 928048 h 1876879"/>
                <a:gd name="connsiteX2" fmla="*/ 1119115 w 2808027"/>
                <a:gd name="connsiteY2" fmla="*/ 1624084 h 1876879"/>
                <a:gd name="connsiteX3" fmla="*/ 2019868 w 2808027"/>
                <a:gd name="connsiteY3" fmla="*/ 1859508 h 1876879"/>
                <a:gd name="connsiteX4" fmla="*/ 1941394 w 2808027"/>
                <a:gd name="connsiteY4" fmla="*/ 1620672 h 1876879"/>
                <a:gd name="connsiteX5" fmla="*/ 2265528 w 2808027"/>
                <a:gd name="connsiteY5" fmla="*/ 1719618 h 1876879"/>
                <a:gd name="connsiteX6" fmla="*/ 2187053 w 2808027"/>
                <a:gd name="connsiteY6" fmla="*/ 1528549 h 1876879"/>
                <a:gd name="connsiteX7" fmla="*/ 2518012 w 2808027"/>
                <a:gd name="connsiteY7" fmla="*/ 1624084 h 1876879"/>
                <a:gd name="connsiteX8" fmla="*/ 2429301 w 2808027"/>
                <a:gd name="connsiteY8" fmla="*/ 1371600 h 1876879"/>
                <a:gd name="connsiteX9" fmla="*/ 2808027 w 2808027"/>
                <a:gd name="connsiteY9" fmla="*/ 1501254 h 1876879"/>
                <a:gd name="connsiteX10" fmla="*/ 2770495 w 2808027"/>
                <a:gd name="connsiteY10" fmla="*/ 1276066 h 1876879"/>
                <a:gd name="connsiteX11" fmla="*/ 1897039 w 2808027"/>
                <a:gd name="connsiteY11" fmla="*/ 542499 h 1876879"/>
                <a:gd name="connsiteX12" fmla="*/ 1716206 w 2808027"/>
                <a:gd name="connsiteY12" fmla="*/ 98946 h 1876879"/>
                <a:gd name="connsiteX13" fmla="*/ 1392071 w 2808027"/>
                <a:gd name="connsiteY13" fmla="*/ 0 h 1876879"/>
                <a:gd name="connsiteX14" fmla="*/ 283191 w 2808027"/>
                <a:gd name="connsiteY14" fmla="*/ 180833 h 1876879"/>
                <a:gd name="connsiteX0" fmla="*/ 283191 w 2808027"/>
                <a:gd name="connsiteY0" fmla="*/ 180833 h 1876879"/>
                <a:gd name="connsiteX1" fmla="*/ 0 w 2808027"/>
                <a:gd name="connsiteY1" fmla="*/ 928048 h 1876879"/>
                <a:gd name="connsiteX2" fmla="*/ 1119115 w 2808027"/>
                <a:gd name="connsiteY2" fmla="*/ 1624084 h 1876879"/>
                <a:gd name="connsiteX3" fmla="*/ 2019868 w 2808027"/>
                <a:gd name="connsiteY3" fmla="*/ 1859508 h 1876879"/>
                <a:gd name="connsiteX4" fmla="*/ 1941394 w 2808027"/>
                <a:gd name="connsiteY4" fmla="*/ 1620672 h 1876879"/>
                <a:gd name="connsiteX5" fmla="*/ 2265528 w 2808027"/>
                <a:gd name="connsiteY5" fmla="*/ 1719618 h 1876879"/>
                <a:gd name="connsiteX6" fmla="*/ 2187053 w 2808027"/>
                <a:gd name="connsiteY6" fmla="*/ 1528549 h 1876879"/>
                <a:gd name="connsiteX7" fmla="*/ 2518012 w 2808027"/>
                <a:gd name="connsiteY7" fmla="*/ 1624084 h 1876879"/>
                <a:gd name="connsiteX8" fmla="*/ 2429301 w 2808027"/>
                <a:gd name="connsiteY8" fmla="*/ 1371600 h 1876879"/>
                <a:gd name="connsiteX9" fmla="*/ 2808027 w 2808027"/>
                <a:gd name="connsiteY9" fmla="*/ 1501254 h 1876879"/>
                <a:gd name="connsiteX10" fmla="*/ 2770495 w 2808027"/>
                <a:gd name="connsiteY10" fmla="*/ 1276066 h 1876879"/>
                <a:gd name="connsiteX11" fmla="*/ 1897039 w 2808027"/>
                <a:gd name="connsiteY11" fmla="*/ 542499 h 1876879"/>
                <a:gd name="connsiteX12" fmla="*/ 1716206 w 2808027"/>
                <a:gd name="connsiteY12" fmla="*/ 98946 h 1876879"/>
                <a:gd name="connsiteX13" fmla="*/ 1392071 w 2808027"/>
                <a:gd name="connsiteY13" fmla="*/ 0 h 1876879"/>
                <a:gd name="connsiteX14" fmla="*/ 283191 w 2808027"/>
                <a:gd name="connsiteY14" fmla="*/ 180833 h 1876879"/>
                <a:gd name="connsiteX0" fmla="*/ 283191 w 2808027"/>
                <a:gd name="connsiteY0" fmla="*/ 180833 h 1876680"/>
                <a:gd name="connsiteX1" fmla="*/ 0 w 2808027"/>
                <a:gd name="connsiteY1" fmla="*/ 928048 h 1876680"/>
                <a:gd name="connsiteX2" fmla="*/ 1119115 w 2808027"/>
                <a:gd name="connsiteY2" fmla="*/ 1624084 h 1876680"/>
                <a:gd name="connsiteX3" fmla="*/ 2019868 w 2808027"/>
                <a:gd name="connsiteY3" fmla="*/ 1859508 h 1876680"/>
                <a:gd name="connsiteX4" fmla="*/ 1941394 w 2808027"/>
                <a:gd name="connsiteY4" fmla="*/ 1620672 h 1876680"/>
                <a:gd name="connsiteX5" fmla="*/ 2265528 w 2808027"/>
                <a:gd name="connsiteY5" fmla="*/ 1719618 h 1876680"/>
                <a:gd name="connsiteX6" fmla="*/ 2187053 w 2808027"/>
                <a:gd name="connsiteY6" fmla="*/ 1528549 h 1876680"/>
                <a:gd name="connsiteX7" fmla="*/ 2518012 w 2808027"/>
                <a:gd name="connsiteY7" fmla="*/ 1624084 h 1876680"/>
                <a:gd name="connsiteX8" fmla="*/ 2429301 w 2808027"/>
                <a:gd name="connsiteY8" fmla="*/ 1371600 h 1876680"/>
                <a:gd name="connsiteX9" fmla="*/ 2808027 w 2808027"/>
                <a:gd name="connsiteY9" fmla="*/ 1501254 h 1876680"/>
                <a:gd name="connsiteX10" fmla="*/ 2770495 w 2808027"/>
                <a:gd name="connsiteY10" fmla="*/ 1276066 h 1876680"/>
                <a:gd name="connsiteX11" fmla="*/ 1897039 w 2808027"/>
                <a:gd name="connsiteY11" fmla="*/ 542499 h 1876680"/>
                <a:gd name="connsiteX12" fmla="*/ 1716206 w 2808027"/>
                <a:gd name="connsiteY12" fmla="*/ 98946 h 1876680"/>
                <a:gd name="connsiteX13" fmla="*/ 1392071 w 2808027"/>
                <a:gd name="connsiteY13" fmla="*/ 0 h 1876680"/>
                <a:gd name="connsiteX14" fmla="*/ 283191 w 2808027"/>
                <a:gd name="connsiteY14" fmla="*/ 180833 h 1876680"/>
                <a:gd name="connsiteX0" fmla="*/ 283191 w 2808027"/>
                <a:gd name="connsiteY0" fmla="*/ 180833 h 1880087"/>
                <a:gd name="connsiteX1" fmla="*/ 0 w 2808027"/>
                <a:gd name="connsiteY1" fmla="*/ 928048 h 1880087"/>
                <a:gd name="connsiteX2" fmla="*/ 1119115 w 2808027"/>
                <a:gd name="connsiteY2" fmla="*/ 1624084 h 1880087"/>
                <a:gd name="connsiteX3" fmla="*/ 2019868 w 2808027"/>
                <a:gd name="connsiteY3" fmla="*/ 1859508 h 1880087"/>
                <a:gd name="connsiteX4" fmla="*/ 1941394 w 2808027"/>
                <a:gd name="connsiteY4" fmla="*/ 1620672 h 1880087"/>
                <a:gd name="connsiteX5" fmla="*/ 2265528 w 2808027"/>
                <a:gd name="connsiteY5" fmla="*/ 1719618 h 1880087"/>
                <a:gd name="connsiteX6" fmla="*/ 2187053 w 2808027"/>
                <a:gd name="connsiteY6" fmla="*/ 1528549 h 1880087"/>
                <a:gd name="connsiteX7" fmla="*/ 2518012 w 2808027"/>
                <a:gd name="connsiteY7" fmla="*/ 1624084 h 1880087"/>
                <a:gd name="connsiteX8" fmla="*/ 2429301 w 2808027"/>
                <a:gd name="connsiteY8" fmla="*/ 1371600 h 1880087"/>
                <a:gd name="connsiteX9" fmla="*/ 2808027 w 2808027"/>
                <a:gd name="connsiteY9" fmla="*/ 1501254 h 1880087"/>
                <a:gd name="connsiteX10" fmla="*/ 2770495 w 2808027"/>
                <a:gd name="connsiteY10" fmla="*/ 1276066 h 1880087"/>
                <a:gd name="connsiteX11" fmla="*/ 1897039 w 2808027"/>
                <a:gd name="connsiteY11" fmla="*/ 542499 h 1880087"/>
                <a:gd name="connsiteX12" fmla="*/ 1716206 w 2808027"/>
                <a:gd name="connsiteY12" fmla="*/ 98946 h 1880087"/>
                <a:gd name="connsiteX13" fmla="*/ 1392071 w 2808027"/>
                <a:gd name="connsiteY13" fmla="*/ 0 h 1880087"/>
                <a:gd name="connsiteX14" fmla="*/ 283191 w 2808027"/>
                <a:gd name="connsiteY14" fmla="*/ 180833 h 1880087"/>
                <a:gd name="connsiteX0" fmla="*/ 283191 w 2808027"/>
                <a:gd name="connsiteY0" fmla="*/ 180833 h 1879404"/>
                <a:gd name="connsiteX1" fmla="*/ 0 w 2808027"/>
                <a:gd name="connsiteY1" fmla="*/ 928048 h 1879404"/>
                <a:gd name="connsiteX2" fmla="*/ 1125939 w 2808027"/>
                <a:gd name="connsiteY2" fmla="*/ 1613848 h 1879404"/>
                <a:gd name="connsiteX3" fmla="*/ 2019868 w 2808027"/>
                <a:gd name="connsiteY3" fmla="*/ 1859508 h 1879404"/>
                <a:gd name="connsiteX4" fmla="*/ 1941394 w 2808027"/>
                <a:gd name="connsiteY4" fmla="*/ 1620672 h 1879404"/>
                <a:gd name="connsiteX5" fmla="*/ 2265528 w 2808027"/>
                <a:gd name="connsiteY5" fmla="*/ 1719618 h 1879404"/>
                <a:gd name="connsiteX6" fmla="*/ 2187053 w 2808027"/>
                <a:gd name="connsiteY6" fmla="*/ 1528549 h 1879404"/>
                <a:gd name="connsiteX7" fmla="*/ 2518012 w 2808027"/>
                <a:gd name="connsiteY7" fmla="*/ 1624084 h 1879404"/>
                <a:gd name="connsiteX8" fmla="*/ 2429301 w 2808027"/>
                <a:gd name="connsiteY8" fmla="*/ 1371600 h 1879404"/>
                <a:gd name="connsiteX9" fmla="*/ 2808027 w 2808027"/>
                <a:gd name="connsiteY9" fmla="*/ 1501254 h 1879404"/>
                <a:gd name="connsiteX10" fmla="*/ 2770495 w 2808027"/>
                <a:gd name="connsiteY10" fmla="*/ 1276066 h 1879404"/>
                <a:gd name="connsiteX11" fmla="*/ 1897039 w 2808027"/>
                <a:gd name="connsiteY11" fmla="*/ 542499 h 1879404"/>
                <a:gd name="connsiteX12" fmla="*/ 1716206 w 2808027"/>
                <a:gd name="connsiteY12" fmla="*/ 98946 h 1879404"/>
                <a:gd name="connsiteX13" fmla="*/ 1392071 w 2808027"/>
                <a:gd name="connsiteY13" fmla="*/ 0 h 1879404"/>
                <a:gd name="connsiteX14" fmla="*/ 283191 w 2808027"/>
                <a:gd name="connsiteY14" fmla="*/ 180833 h 1879404"/>
                <a:gd name="connsiteX0" fmla="*/ 283191 w 2808027"/>
                <a:gd name="connsiteY0" fmla="*/ 180833 h 1879404"/>
                <a:gd name="connsiteX1" fmla="*/ 0 w 2808027"/>
                <a:gd name="connsiteY1" fmla="*/ 928048 h 1879404"/>
                <a:gd name="connsiteX2" fmla="*/ 1125939 w 2808027"/>
                <a:gd name="connsiteY2" fmla="*/ 1613848 h 1879404"/>
                <a:gd name="connsiteX3" fmla="*/ 2019868 w 2808027"/>
                <a:gd name="connsiteY3" fmla="*/ 1859508 h 1879404"/>
                <a:gd name="connsiteX4" fmla="*/ 1941394 w 2808027"/>
                <a:gd name="connsiteY4" fmla="*/ 1620672 h 1879404"/>
                <a:gd name="connsiteX5" fmla="*/ 2265528 w 2808027"/>
                <a:gd name="connsiteY5" fmla="*/ 1719618 h 1879404"/>
                <a:gd name="connsiteX6" fmla="*/ 2187053 w 2808027"/>
                <a:gd name="connsiteY6" fmla="*/ 1528549 h 1879404"/>
                <a:gd name="connsiteX7" fmla="*/ 2518012 w 2808027"/>
                <a:gd name="connsiteY7" fmla="*/ 1624084 h 1879404"/>
                <a:gd name="connsiteX8" fmla="*/ 2429301 w 2808027"/>
                <a:gd name="connsiteY8" fmla="*/ 1371600 h 1879404"/>
                <a:gd name="connsiteX9" fmla="*/ 2808027 w 2808027"/>
                <a:gd name="connsiteY9" fmla="*/ 1501254 h 1879404"/>
                <a:gd name="connsiteX10" fmla="*/ 2770495 w 2808027"/>
                <a:gd name="connsiteY10" fmla="*/ 1276066 h 1879404"/>
                <a:gd name="connsiteX11" fmla="*/ 1897039 w 2808027"/>
                <a:gd name="connsiteY11" fmla="*/ 542499 h 1879404"/>
                <a:gd name="connsiteX12" fmla="*/ 1716206 w 2808027"/>
                <a:gd name="connsiteY12" fmla="*/ 98946 h 1879404"/>
                <a:gd name="connsiteX13" fmla="*/ 1392071 w 2808027"/>
                <a:gd name="connsiteY13" fmla="*/ 0 h 1879404"/>
                <a:gd name="connsiteX14" fmla="*/ 283191 w 2808027"/>
                <a:gd name="connsiteY14" fmla="*/ 180833 h 1879404"/>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79198"/>
                <a:gd name="connsiteX1" fmla="*/ 0 w 2808027"/>
                <a:gd name="connsiteY1" fmla="*/ 928048 h 1879198"/>
                <a:gd name="connsiteX2" fmla="*/ 1125939 w 2808027"/>
                <a:gd name="connsiteY2" fmla="*/ 1613848 h 1879198"/>
                <a:gd name="connsiteX3" fmla="*/ 2019868 w 2808027"/>
                <a:gd name="connsiteY3" fmla="*/ 1859508 h 1879198"/>
                <a:gd name="connsiteX4" fmla="*/ 1941394 w 2808027"/>
                <a:gd name="connsiteY4" fmla="*/ 1620672 h 1879198"/>
                <a:gd name="connsiteX5" fmla="*/ 2265528 w 2808027"/>
                <a:gd name="connsiteY5" fmla="*/ 1719618 h 1879198"/>
                <a:gd name="connsiteX6" fmla="*/ 2187053 w 2808027"/>
                <a:gd name="connsiteY6" fmla="*/ 1528549 h 1879198"/>
                <a:gd name="connsiteX7" fmla="*/ 2518012 w 2808027"/>
                <a:gd name="connsiteY7" fmla="*/ 1624084 h 1879198"/>
                <a:gd name="connsiteX8" fmla="*/ 2429301 w 2808027"/>
                <a:gd name="connsiteY8" fmla="*/ 1371600 h 1879198"/>
                <a:gd name="connsiteX9" fmla="*/ 2808027 w 2808027"/>
                <a:gd name="connsiteY9" fmla="*/ 1501254 h 1879198"/>
                <a:gd name="connsiteX10" fmla="*/ 2770495 w 2808027"/>
                <a:gd name="connsiteY10" fmla="*/ 1276066 h 1879198"/>
                <a:gd name="connsiteX11" fmla="*/ 1897039 w 2808027"/>
                <a:gd name="connsiteY11" fmla="*/ 542499 h 1879198"/>
                <a:gd name="connsiteX12" fmla="*/ 1716206 w 2808027"/>
                <a:gd name="connsiteY12" fmla="*/ 98946 h 1879198"/>
                <a:gd name="connsiteX13" fmla="*/ 1392071 w 2808027"/>
                <a:gd name="connsiteY13" fmla="*/ 0 h 1879198"/>
                <a:gd name="connsiteX14" fmla="*/ 283191 w 2808027"/>
                <a:gd name="connsiteY14" fmla="*/ 180833 h 1879198"/>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808027"/>
                <a:gd name="connsiteY0" fmla="*/ 180833 h 1884987"/>
                <a:gd name="connsiteX1" fmla="*/ 0 w 2808027"/>
                <a:gd name="connsiteY1" fmla="*/ 928048 h 1884987"/>
                <a:gd name="connsiteX2" fmla="*/ 1125939 w 2808027"/>
                <a:gd name="connsiteY2" fmla="*/ 1613848 h 1884987"/>
                <a:gd name="connsiteX3" fmla="*/ 2019868 w 2808027"/>
                <a:gd name="connsiteY3" fmla="*/ 1859508 h 1884987"/>
                <a:gd name="connsiteX4" fmla="*/ 1941394 w 2808027"/>
                <a:gd name="connsiteY4" fmla="*/ 1620672 h 1884987"/>
                <a:gd name="connsiteX5" fmla="*/ 2265528 w 2808027"/>
                <a:gd name="connsiteY5" fmla="*/ 1719618 h 1884987"/>
                <a:gd name="connsiteX6" fmla="*/ 2187053 w 2808027"/>
                <a:gd name="connsiteY6" fmla="*/ 1528549 h 1884987"/>
                <a:gd name="connsiteX7" fmla="*/ 2518012 w 2808027"/>
                <a:gd name="connsiteY7" fmla="*/ 1624084 h 1884987"/>
                <a:gd name="connsiteX8" fmla="*/ 2429301 w 2808027"/>
                <a:gd name="connsiteY8" fmla="*/ 1371600 h 1884987"/>
                <a:gd name="connsiteX9" fmla="*/ 2808027 w 2808027"/>
                <a:gd name="connsiteY9" fmla="*/ 1501254 h 1884987"/>
                <a:gd name="connsiteX10" fmla="*/ 2770495 w 2808027"/>
                <a:gd name="connsiteY10" fmla="*/ 1276066 h 1884987"/>
                <a:gd name="connsiteX11" fmla="*/ 1897039 w 2808027"/>
                <a:gd name="connsiteY11" fmla="*/ 542499 h 1884987"/>
                <a:gd name="connsiteX12" fmla="*/ 1716206 w 2808027"/>
                <a:gd name="connsiteY12" fmla="*/ 98946 h 1884987"/>
                <a:gd name="connsiteX13" fmla="*/ 1392071 w 2808027"/>
                <a:gd name="connsiteY13" fmla="*/ 0 h 1884987"/>
                <a:gd name="connsiteX14" fmla="*/ 283191 w 2808027"/>
                <a:gd name="connsiteY14" fmla="*/ 180833 h 1884987"/>
                <a:gd name="connsiteX0" fmla="*/ 283191 w 2797791"/>
                <a:gd name="connsiteY0" fmla="*/ 180833 h 1884987"/>
                <a:gd name="connsiteX1" fmla="*/ 0 w 2797791"/>
                <a:gd name="connsiteY1" fmla="*/ 928048 h 1884987"/>
                <a:gd name="connsiteX2" fmla="*/ 1125939 w 2797791"/>
                <a:gd name="connsiteY2" fmla="*/ 1613848 h 1884987"/>
                <a:gd name="connsiteX3" fmla="*/ 2019868 w 2797791"/>
                <a:gd name="connsiteY3" fmla="*/ 1859508 h 1884987"/>
                <a:gd name="connsiteX4" fmla="*/ 1941394 w 2797791"/>
                <a:gd name="connsiteY4" fmla="*/ 1620672 h 1884987"/>
                <a:gd name="connsiteX5" fmla="*/ 2265528 w 2797791"/>
                <a:gd name="connsiteY5" fmla="*/ 1719618 h 1884987"/>
                <a:gd name="connsiteX6" fmla="*/ 2187053 w 2797791"/>
                <a:gd name="connsiteY6" fmla="*/ 1528549 h 1884987"/>
                <a:gd name="connsiteX7" fmla="*/ 2518012 w 2797791"/>
                <a:gd name="connsiteY7" fmla="*/ 1624084 h 1884987"/>
                <a:gd name="connsiteX8" fmla="*/ 2429301 w 2797791"/>
                <a:gd name="connsiteY8" fmla="*/ 1371600 h 1884987"/>
                <a:gd name="connsiteX9" fmla="*/ 2797791 w 2797791"/>
                <a:gd name="connsiteY9" fmla="*/ 1491018 h 1884987"/>
                <a:gd name="connsiteX10" fmla="*/ 2770495 w 2797791"/>
                <a:gd name="connsiteY10" fmla="*/ 1276066 h 1884987"/>
                <a:gd name="connsiteX11" fmla="*/ 1897039 w 2797791"/>
                <a:gd name="connsiteY11" fmla="*/ 542499 h 1884987"/>
                <a:gd name="connsiteX12" fmla="*/ 1716206 w 2797791"/>
                <a:gd name="connsiteY12" fmla="*/ 98946 h 1884987"/>
                <a:gd name="connsiteX13" fmla="*/ 1392071 w 2797791"/>
                <a:gd name="connsiteY13" fmla="*/ 0 h 1884987"/>
                <a:gd name="connsiteX14" fmla="*/ 283191 w 2797791"/>
                <a:gd name="connsiteY14" fmla="*/ 180833 h 1884987"/>
                <a:gd name="connsiteX0" fmla="*/ 283191 w 2819877"/>
                <a:gd name="connsiteY0" fmla="*/ 180833 h 1884987"/>
                <a:gd name="connsiteX1" fmla="*/ 0 w 2819877"/>
                <a:gd name="connsiteY1" fmla="*/ 928048 h 1884987"/>
                <a:gd name="connsiteX2" fmla="*/ 1125939 w 2819877"/>
                <a:gd name="connsiteY2" fmla="*/ 1613848 h 1884987"/>
                <a:gd name="connsiteX3" fmla="*/ 2019868 w 2819877"/>
                <a:gd name="connsiteY3" fmla="*/ 1859508 h 1884987"/>
                <a:gd name="connsiteX4" fmla="*/ 1941394 w 2819877"/>
                <a:gd name="connsiteY4" fmla="*/ 1620672 h 1884987"/>
                <a:gd name="connsiteX5" fmla="*/ 2265528 w 2819877"/>
                <a:gd name="connsiteY5" fmla="*/ 1719618 h 1884987"/>
                <a:gd name="connsiteX6" fmla="*/ 2187053 w 2819877"/>
                <a:gd name="connsiteY6" fmla="*/ 1528549 h 1884987"/>
                <a:gd name="connsiteX7" fmla="*/ 2518012 w 2819877"/>
                <a:gd name="connsiteY7" fmla="*/ 1624084 h 1884987"/>
                <a:gd name="connsiteX8" fmla="*/ 2429301 w 2819877"/>
                <a:gd name="connsiteY8" fmla="*/ 1371600 h 1884987"/>
                <a:gd name="connsiteX9" fmla="*/ 2797791 w 2819877"/>
                <a:gd name="connsiteY9" fmla="*/ 1491018 h 1884987"/>
                <a:gd name="connsiteX10" fmla="*/ 2770495 w 2819877"/>
                <a:gd name="connsiteY10" fmla="*/ 1276066 h 1884987"/>
                <a:gd name="connsiteX11" fmla="*/ 1897039 w 2819877"/>
                <a:gd name="connsiteY11" fmla="*/ 542499 h 1884987"/>
                <a:gd name="connsiteX12" fmla="*/ 1716206 w 2819877"/>
                <a:gd name="connsiteY12" fmla="*/ 98946 h 1884987"/>
                <a:gd name="connsiteX13" fmla="*/ 1392071 w 2819877"/>
                <a:gd name="connsiteY13" fmla="*/ 0 h 1884987"/>
                <a:gd name="connsiteX14" fmla="*/ 283191 w 2819877"/>
                <a:gd name="connsiteY14" fmla="*/ 180833 h 1884987"/>
                <a:gd name="connsiteX0" fmla="*/ 283191 w 2803856"/>
                <a:gd name="connsiteY0" fmla="*/ 180833 h 1884987"/>
                <a:gd name="connsiteX1" fmla="*/ 0 w 2803856"/>
                <a:gd name="connsiteY1" fmla="*/ 928048 h 1884987"/>
                <a:gd name="connsiteX2" fmla="*/ 1125939 w 2803856"/>
                <a:gd name="connsiteY2" fmla="*/ 1613848 h 1884987"/>
                <a:gd name="connsiteX3" fmla="*/ 2019868 w 2803856"/>
                <a:gd name="connsiteY3" fmla="*/ 1859508 h 1884987"/>
                <a:gd name="connsiteX4" fmla="*/ 1941394 w 2803856"/>
                <a:gd name="connsiteY4" fmla="*/ 1620672 h 1884987"/>
                <a:gd name="connsiteX5" fmla="*/ 2265528 w 2803856"/>
                <a:gd name="connsiteY5" fmla="*/ 1719618 h 1884987"/>
                <a:gd name="connsiteX6" fmla="*/ 2187053 w 2803856"/>
                <a:gd name="connsiteY6" fmla="*/ 1528549 h 1884987"/>
                <a:gd name="connsiteX7" fmla="*/ 2518012 w 2803856"/>
                <a:gd name="connsiteY7" fmla="*/ 1624084 h 1884987"/>
                <a:gd name="connsiteX8" fmla="*/ 2429301 w 2803856"/>
                <a:gd name="connsiteY8" fmla="*/ 1371600 h 1884987"/>
                <a:gd name="connsiteX9" fmla="*/ 2777319 w 2803856"/>
                <a:gd name="connsiteY9" fmla="*/ 1501254 h 1884987"/>
                <a:gd name="connsiteX10" fmla="*/ 2770495 w 2803856"/>
                <a:gd name="connsiteY10" fmla="*/ 1276066 h 1884987"/>
                <a:gd name="connsiteX11" fmla="*/ 1897039 w 2803856"/>
                <a:gd name="connsiteY11" fmla="*/ 542499 h 1884987"/>
                <a:gd name="connsiteX12" fmla="*/ 1716206 w 2803856"/>
                <a:gd name="connsiteY12" fmla="*/ 98946 h 1884987"/>
                <a:gd name="connsiteX13" fmla="*/ 1392071 w 2803856"/>
                <a:gd name="connsiteY13" fmla="*/ 0 h 1884987"/>
                <a:gd name="connsiteX14" fmla="*/ 283191 w 2803856"/>
                <a:gd name="connsiteY14" fmla="*/ 180833 h 1884987"/>
                <a:gd name="connsiteX0" fmla="*/ 283191 w 2803856"/>
                <a:gd name="connsiteY0" fmla="*/ 180833 h 1884987"/>
                <a:gd name="connsiteX1" fmla="*/ 0 w 2803856"/>
                <a:gd name="connsiteY1" fmla="*/ 928048 h 1884987"/>
                <a:gd name="connsiteX2" fmla="*/ 1125939 w 2803856"/>
                <a:gd name="connsiteY2" fmla="*/ 1613848 h 1884987"/>
                <a:gd name="connsiteX3" fmla="*/ 2019868 w 2803856"/>
                <a:gd name="connsiteY3" fmla="*/ 1859508 h 1884987"/>
                <a:gd name="connsiteX4" fmla="*/ 1941394 w 2803856"/>
                <a:gd name="connsiteY4" fmla="*/ 1620672 h 1884987"/>
                <a:gd name="connsiteX5" fmla="*/ 2265528 w 2803856"/>
                <a:gd name="connsiteY5" fmla="*/ 1719618 h 1884987"/>
                <a:gd name="connsiteX6" fmla="*/ 2187053 w 2803856"/>
                <a:gd name="connsiteY6" fmla="*/ 1528549 h 1884987"/>
                <a:gd name="connsiteX7" fmla="*/ 2518012 w 2803856"/>
                <a:gd name="connsiteY7" fmla="*/ 1624084 h 1884987"/>
                <a:gd name="connsiteX8" fmla="*/ 2429301 w 2803856"/>
                <a:gd name="connsiteY8" fmla="*/ 1371600 h 1884987"/>
                <a:gd name="connsiteX9" fmla="*/ 2777319 w 2803856"/>
                <a:gd name="connsiteY9" fmla="*/ 1501254 h 1884987"/>
                <a:gd name="connsiteX10" fmla="*/ 2770495 w 2803856"/>
                <a:gd name="connsiteY10" fmla="*/ 1276066 h 1884987"/>
                <a:gd name="connsiteX11" fmla="*/ 1897039 w 2803856"/>
                <a:gd name="connsiteY11" fmla="*/ 542499 h 1884987"/>
                <a:gd name="connsiteX12" fmla="*/ 1716206 w 2803856"/>
                <a:gd name="connsiteY12" fmla="*/ 98946 h 1884987"/>
                <a:gd name="connsiteX13" fmla="*/ 1392071 w 2803856"/>
                <a:gd name="connsiteY13" fmla="*/ 0 h 1884987"/>
                <a:gd name="connsiteX14" fmla="*/ 283191 w 2803856"/>
                <a:gd name="connsiteY14" fmla="*/ 180833 h 1884987"/>
                <a:gd name="connsiteX0" fmla="*/ 283191 w 2803856"/>
                <a:gd name="connsiteY0" fmla="*/ 180833 h 1884987"/>
                <a:gd name="connsiteX1" fmla="*/ 0 w 2803856"/>
                <a:gd name="connsiteY1" fmla="*/ 928048 h 1884987"/>
                <a:gd name="connsiteX2" fmla="*/ 1125939 w 2803856"/>
                <a:gd name="connsiteY2" fmla="*/ 1613848 h 1884987"/>
                <a:gd name="connsiteX3" fmla="*/ 2019868 w 2803856"/>
                <a:gd name="connsiteY3" fmla="*/ 1859508 h 1884987"/>
                <a:gd name="connsiteX4" fmla="*/ 1941394 w 2803856"/>
                <a:gd name="connsiteY4" fmla="*/ 1620672 h 1884987"/>
                <a:gd name="connsiteX5" fmla="*/ 2265528 w 2803856"/>
                <a:gd name="connsiteY5" fmla="*/ 1719618 h 1884987"/>
                <a:gd name="connsiteX6" fmla="*/ 2187053 w 2803856"/>
                <a:gd name="connsiteY6" fmla="*/ 1528549 h 1884987"/>
                <a:gd name="connsiteX7" fmla="*/ 2518012 w 2803856"/>
                <a:gd name="connsiteY7" fmla="*/ 1624084 h 1884987"/>
                <a:gd name="connsiteX8" fmla="*/ 2429301 w 2803856"/>
                <a:gd name="connsiteY8" fmla="*/ 1371600 h 1884987"/>
                <a:gd name="connsiteX9" fmla="*/ 2777319 w 2803856"/>
                <a:gd name="connsiteY9" fmla="*/ 1501254 h 1884987"/>
                <a:gd name="connsiteX10" fmla="*/ 2770495 w 2803856"/>
                <a:gd name="connsiteY10" fmla="*/ 1276066 h 1884987"/>
                <a:gd name="connsiteX11" fmla="*/ 1897039 w 2803856"/>
                <a:gd name="connsiteY11" fmla="*/ 542499 h 1884987"/>
                <a:gd name="connsiteX12" fmla="*/ 1716206 w 2803856"/>
                <a:gd name="connsiteY12" fmla="*/ 98946 h 1884987"/>
                <a:gd name="connsiteX13" fmla="*/ 1392071 w 2803856"/>
                <a:gd name="connsiteY13" fmla="*/ 0 h 1884987"/>
                <a:gd name="connsiteX14" fmla="*/ 283191 w 2803856"/>
                <a:gd name="connsiteY14" fmla="*/ 180833 h 1884987"/>
                <a:gd name="connsiteX0" fmla="*/ 283191 w 2812954"/>
                <a:gd name="connsiteY0" fmla="*/ 180833 h 1884987"/>
                <a:gd name="connsiteX1" fmla="*/ 0 w 2812954"/>
                <a:gd name="connsiteY1" fmla="*/ 928048 h 1884987"/>
                <a:gd name="connsiteX2" fmla="*/ 1125939 w 2812954"/>
                <a:gd name="connsiteY2" fmla="*/ 1613848 h 1884987"/>
                <a:gd name="connsiteX3" fmla="*/ 2019868 w 2812954"/>
                <a:gd name="connsiteY3" fmla="*/ 1859508 h 1884987"/>
                <a:gd name="connsiteX4" fmla="*/ 1941394 w 2812954"/>
                <a:gd name="connsiteY4" fmla="*/ 1620672 h 1884987"/>
                <a:gd name="connsiteX5" fmla="*/ 2265528 w 2812954"/>
                <a:gd name="connsiteY5" fmla="*/ 1719618 h 1884987"/>
                <a:gd name="connsiteX6" fmla="*/ 2187053 w 2812954"/>
                <a:gd name="connsiteY6" fmla="*/ 1528549 h 1884987"/>
                <a:gd name="connsiteX7" fmla="*/ 2518012 w 2812954"/>
                <a:gd name="connsiteY7" fmla="*/ 1624084 h 1884987"/>
                <a:gd name="connsiteX8" fmla="*/ 2429301 w 2812954"/>
                <a:gd name="connsiteY8" fmla="*/ 1371600 h 1884987"/>
                <a:gd name="connsiteX9" fmla="*/ 2777319 w 2812954"/>
                <a:gd name="connsiteY9" fmla="*/ 1501254 h 1884987"/>
                <a:gd name="connsiteX10" fmla="*/ 2770495 w 2812954"/>
                <a:gd name="connsiteY10" fmla="*/ 1276066 h 1884987"/>
                <a:gd name="connsiteX11" fmla="*/ 1897039 w 2812954"/>
                <a:gd name="connsiteY11" fmla="*/ 542499 h 1884987"/>
                <a:gd name="connsiteX12" fmla="*/ 1716206 w 2812954"/>
                <a:gd name="connsiteY12" fmla="*/ 98946 h 1884987"/>
                <a:gd name="connsiteX13" fmla="*/ 1392071 w 2812954"/>
                <a:gd name="connsiteY13" fmla="*/ 0 h 1884987"/>
                <a:gd name="connsiteX14" fmla="*/ 283191 w 2812954"/>
                <a:gd name="connsiteY14" fmla="*/ 180833 h 1884987"/>
                <a:gd name="connsiteX0" fmla="*/ 283191 w 2817049"/>
                <a:gd name="connsiteY0" fmla="*/ 180833 h 1884987"/>
                <a:gd name="connsiteX1" fmla="*/ 0 w 2817049"/>
                <a:gd name="connsiteY1" fmla="*/ 928048 h 1884987"/>
                <a:gd name="connsiteX2" fmla="*/ 1125939 w 2817049"/>
                <a:gd name="connsiteY2" fmla="*/ 1613848 h 1884987"/>
                <a:gd name="connsiteX3" fmla="*/ 2019868 w 2817049"/>
                <a:gd name="connsiteY3" fmla="*/ 1859508 h 1884987"/>
                <a:gd name="connsiteX4" fmla="*/ 1941394 w 2817049"/>
                <a:gd name="connsiteY4" fmla="*/ 1620672 h 1884987"/>
                <a:gd name="connsiteX5" fmla="*/ 2265528 w 2817049"/>
                <a:gd name="connsiteY5" fmla="*/ 1719618 h 1884987"/>
                <a:gd name="connsiteX6" fmla="*/ 2187053 w 2817049"/>
                <a:gd name="connsiteY6" fmla="*/ 1528549 h 1884987"/>
                <a:gd name="connsiteX7" fmla="*/ 2518012 w 2817049"/>
                <a:gd name="connsiteY7" fmla="*/ 1624084 h 1884987"/>
                <a:gd name="connsiteX8" fmla="*/ 2429301 w 2817049"/>
                <a:gd name="connsiteY8" fmla="*/ 1371600 h 1884987"/>
                <a:gd name="connsiteX9" fmla="*/ 2777319 w 2817049"/>
                <a:gd name="connsiteY9" fmla="*/ 1501254 h 1884987"/>
                <a:gd name="connsiteX10" fmla="*/ 2770495 w 2817049"/>
                <a:gd name="connsiteY10" fmla="*/ 1276066 h 1884987"/>
                <a:gd name="connsiteX11" fmla="*/ 1897039 w 2817049"/>
                <a:gd name="connsiteY11" fmla="*/ 542499 h 1884987"/>
                <a:gd name="connsiteX12" fmla="*/ 1716206 w 2817049"/>
                <a:gd name="connsiteY12" fmla="*/ 98946 h 1884987"/>
                <a:gd name="connsiteX13" fmla="*/ 1392071 w 2817049"/>
                <a:gd name="connsiteY13" fmla="*/ 0 h 1884987"/>
                <a:gd name="connsiteX14" fmla="*/ 283191 w 2817049"/>
                <a:gd name="connsiteY14" fmla="*/ 180833 h 1884987"/>
                <a:gd name="connsiteX0" fmla="*/ 283191 w 2803957"/>
                <a:gd name="connsiteY0" fmla="*/ 180833 h 1884987"/>
                <a:gd name="connsiteX1" fmla="*/ 0 w 2803957"/>
                <a:gd name="connsiteY1" fmla="*/ 928048 h 1884987"/>
                <a:gd name="connsiteX2" fmla="*/ 1125939 w 2803957"/>
                <a:gd name="connsiteY2" fmla="*/ 1613848 h 1884987"/>
                <a:gd name="connsiteX3" fmla="*/ 2019868 w 2803957"/>
                <a:gd name="connsiteY3" fmla="*/ 1859508 h 1884987"/>
                <a:gd name="connsiteX4" fmla="*/ 1941394 w 2803957"/>
                <a:gd name="connsiteY4" fmla="*/ 1620672 h 1884987"/>
                <a:gd name="connsiteX5" fmla="*/ 2265528 w 2803957"/>
                <a:gd name="connsiteY5" fmla="*/ 1719618 h 1884987"/>
                <a:gd name="connsiteX6" fmla="*/ 2187053 w 2803957"/>
                <a:gd name="connsiteY6" fmla="*/ 1528549 h 1884987"/>
                <a:gd name="connsiteX7" fmla="*/ 2518012 w 2803957"/>
                <a:gd name="connsiteY7" fmla="*/ 1624084 h 1884987"/>
                <a:gd name="connsiteX8" fmla="*/ 2429301 w 2803957"/>
                <a:gd name="connsiteY8" fmla="*/ 1371600 h 1884987"/>
                <a:gd name="connsiteX9" fmla="*/ 2777319 w 2803957"/>
                <a:gd name="connsiteY9" fmla="*/ 1501254 h 1884987"/>
                <a:gd name="connsiteX10" fmla="*/ 2709080 w 2803957"/>
                <a:gd name="connsiteY10" fmla="*/ 1224887 h 1884987"/>
                <a:gd name="connsiteX11" fmla="*/ 1897039 w 2803957"/>
                <a:gd name="connsiteY11" fmla="*/ 542499 h 1884987"/>
                <a:gd name="connsiteX12" fmla="*/ 1716206 w 2803957"/>
                <a:gd name="connsiteY12" fmla="*/ 98946 h 1884987"/>
                <a:gd name="connsiteX13" fmla="*/ 1392071 w 2803957"/>
                <a:gd name="connsiteY13" fmla="*/ 0 h 1884987"/>
                <a:gd name="connsiteX14" fmla="*/ 283191 w 2803957"/>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47 h 1885001"/>
                <a:gd name="connsiteX1" fmla="*/ 0 w 2812346"/>
                <a:gd name="connsiteY1" fmla="*/ 928062 h 1885001"/>
                <a:gd name="connsiteX2" fmla="*/ 1125939 w 2812346"/>
                <a:gd name="connsiteY2" fmla="*/ 1613862 h 1885001"/>
                <a:gd name="connsiteX3" fmla="*/ 2019868 w 2812346"/>
                <a:gd name="connsiteY3" fmla="*/ 1859522 h 1885001"/>
                <a:gd name="connsiteX4" fmla="*/ 1941394 w 2812346"/>
                <a:gd name="connsiteY4" fmla="*/ 1620686 h 1885001"/>
                <a:gd name="connsiteX5" fmla="*/ 2265528 w 2812346"/>
                <a:gd name="connsiteY5" fmla="*/ 1719632 h 1885001"/>
                <a:gd name="connsiteX6" fmla="*/ 2187053 w 2812346"/>
                <a:gd name="connsiteY6" fmla="*/ 1528563 h 1885001"/>
                <a:gd name="connsiteX7" fmla="*/ 2518012 w 2812346"/>
                <a:gd name="connsiteY7" fmla="*/ 1624098 h 1885001"/>
                <a:gd name="connsiteX8" fmla="*/ 2429301 w 2812346"/>
                <a:gd name="connsiteY8" fmla="*/ 1371614 h 1885001"/>
                <a:gd name="connsiteX9" fmla="*/ 2777319 w 2812346"/>
                <a:gd name="connsiteY9" fmla="*/ 1501268 h 1885001"/>
                <a:gd name="connsiteX10" fmla="*/ 2709080 w 2812346"/>
                <a:gd name="connsiteY10" fmla="*/ 1224901 h 1885001"/>
                <a:gd name="connsiteX11" fmla="*/ 1897039 w 2812346"/>
                <a:gd name="connsiteY11" fmla="*/ 542513 h 1885001"/>
                <a:gd name="connsiteX12" fmla="*/ 1716206 w 2812346"/>
                <a:gd name="connsiteY12" fmla="*/ 98960 h 1885001"/>
                <a:gd name="connsiteX13" fmla="*/ 1392071 w 2812346"/>
                <a:gd name="connsiteY13" fmla="*/ 14 h 1885001"/>
                <a:gd name="connsiteX14" fmla="*/ 283191 w 2812346"/>
                <a:gd name="connsiteY14" fmla="*/ 180847 h 1885001"/>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48 h 1885002"/>
                <a:gd name="connsiteX1" fmla="*/ 0 w 2812346"/>
                <a:gd name="connsiteY1" fmla="*/ 928063 h 1885002"/>
                <a:gd name="connsiteX2" fmla="*/ 1125939 w 2812346"/>
                <a:gd name="connsiteY2" fmla="*/ 1613863 h 1885002"/>
                <a:gd name="connsiteX3" fmla="*/ 2019868 w 2812346"/>
                <a:gd name="connsiteY3" fmla="*/ 1859523 h 1885002"/>
                <a:gd name="connsiteX4" fmla="*/ 1941394 w 2812346"/>
                <a:gd name="connsiteY4" fmla="*/ 1620687 h 1885002"/>
                <a:gd name="connsiteX5" fmla="*/ 2265528 w 2812346"/>
                <a:gd name="connsiteY5" fmla="*/ 1719633 h 1885002"/>
                <a:gd name="connsiteX6" fmla="*/ 2187053 w 2812346"/>
                <a:gd name="connsiteY6" fmla="*/ 1528564 h 1885002"/>
                <a:gd name="connsiteX7" fmla="*/ 2518012 w 2812346"/>
                <a:gd name="connsiteY7" fmla="*/ 1624099 h 1885002"/>
                <a:gd name="connsiteX8" fmla="*/ 2429301 w 2812346"/>
                <a:gd name="connsiteY8" fmla="*/ 1371615 h 1885002"/>
                <a:gd name="connsiteX9" fmla="*/ 2777319 w 2812346"/>
                <a:gd name="connsiteY9" fmla="*/ 1501269 h 1885002"/>
                <a:gd name="connsiteX10" fmla="*/ 2709080 w 2812346"/>
                <a:gd name="connsiteY10" fmla="*/ 1224902 h 1885002"/>
                <a:gd name="connsiteX11" fmla="*/ 1897039 w 2812346"/>
                <a:gd name="connsiteY11" fmla="*/ 542514 h 1885002"/>
                <a:gd name="connsiteX12" fmla="*/ 1716206 w 2812346"/>
                <a:gd name="connsiteY12" fmla="*/ 98961 h 1885002"/>
                <a:gd name="connsiteX13" fmla="*/ 1392071 w 2812346"/>
                <a:gd name="connsiteY13" fmla="*/ 15 h 1885002"/>
                <a:gd name="connsiteX14" fmla="*/ 283191 w 2812346"/>
                <a:gd name="connsiteY14" fmla="*/ 180848 h 1885002"/>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65528 w 2812346"/>
                <a:gd name="connsiteY5" fmla="*/ 1719618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2346"/>
                <a:gd name="connsiteY0" fmla="*/ 180833 h 1884987"/>
                <a:gd name="connsiteX1" fmla="*/ 0 w 2812346"/>
                <a:gd name="connsiteY1" fmla="*/ 928048 h 1884987"/>
                <a:gd name="connsiteX2" fmla="*/ 1125939 w 2812346"/>
                <a:gd name="connsiteY2" fmla="*/ 1613848 h 1884987"/>
                <a:gd name="connsiteX3" fmla="*/ 2019868 w 2812346"/>
                <a:gd name="connsiteY3" fmla="*/ 1859508 h 1884987"/>
                <a:gd name="connsiteX4" fmla="*/ 1941394 w 2812346"/>
                <a:gd name="connsiteY4" fmla="*/ 1620672 h 1884987"/>
                <a:gd name="connsiteX5" fmla="*/ 2244403 w 2812346"/>
                <a:gd name="connsiteY5" fmla="*/ 1728671 h 1884987"/>
                <a:gd name="connsiteX6" fmla="*/ 2187053 w 2812346"/>
                <a:gd name="connsiteY6" fmla="*/ 1528549 h 1884987"/>
                <a:gd name="connsiteX7" fmla="*/ 2518012 w 2812346"/>
                <a:gd name="connsiteY7" fmla="*/ 1624084 h 1884987"/>
                <a:gd name="connsiteX8" fmla="*/ 2429301 w 2812346"/>
                <a:gd name="connsiteY8" fmla="*/ 1371600 h 1884987"/>
                <a:gd name="connsiteX9" fmla="*/ 2777319 w 2812346"/>
                <a:gd name="connsiteY9" fmla="*/ 1501254 h 1884987"/>
                <a:gd name="connsiteX10" fmla="*/ 2709080 w 2812346"/>
                <a:gd name="connsiteY10" fmla="*/ 1224887 h 1884987"/>
                <a:gd name="connsiteX11" fmla="*/ 1897039 w 2812346"/>
                <a:gd name="connsiteY11" fmla="*/ 542499 h 1884987"/>
                <a:gd name="connsiteX12" fmla="*/ 1716206 w 2812346"/>
                <a:gd name="connsiteY12" fmla="*/ 98946 h 1884987"/>
                <a:gd name="connsiteX13" fmla="*/ 1392071 w 2812346"/>
                <a:gd name="connsiteY13" fmla="*/ 0 h 1884987"/>
                <a:gd name="connsiteX14" fmla="*/ 283191 w 2812346"/>
                <a:gd name="connsiteY14" fmla="*/ 180833 h 1884987"/>
                <a:gd name="connsiteX0" fmla="*/ 283191 w 2816358"/>
                <a:gd name="connsiteY0" fmla="*/ 180833 h 1884987"/>
                <a:gd name="connsiteX1" fmla="*/ 0 w 2816358"/>
                <a:gd name="connsiteY1" fmla="*/ 928048 h 1884987"/>
                <a:gd name="connsiteX2" fmla="*/ 1125939 w 2816358"/>
                <a:gd name="connsiteY2" fmla="*/ 1613848 h 1884987"/>
                <a:gd name="connsiteX3" fmla="*/ 2019868 w 2816358"/>
                <a:gd name="connsiteY3" fmla="*/ 1859508 h 1884987"/>
                <a:gd name="connsiteX4" fmla="*/ 1941394 w 2816358"/>
                <a:gd name="connsiteY4" fmla="*/ 1620672 h 1884987"/>
                <a:gd name="connsiteX5" fmla="*/ 2244403 w 2816358"/>
                <a:gd name="connsiteY5" fmla="*/ 1728671 h 1884987"/>
                <a:gd name="connsiteX6" fmla="*/ 2187053 w 2816358"/>
                <a:gd name="connsiteY6" fmla="*/ 1528549 h 1884987"/>
                <a:gd name="connsiteX7" fmla="*/ 2518012 w 2816358"/>
                <a:gd name="connsiteY7" fmla="*/ 1624084 h 1884987"/>
                <a:gd name="connsiteX8" fmla="*/ 2429301 w 2816358"/>
                <a:gd name="connsiteY8" fmla="*/ 1371600 h 1884987"/>
                <a:gd name="connsiteX9" fmla="*/ 2777319 w 2816358"/>
                <a:gd name="connsiteY9" fmla="*/ 1501254 h 1884987"/>
                <a:gd name="connsiteX10" fmla="*/ 2709080 w 2816358"/>
                <a:gd name="connsiteY10" fmla="*/ 1224887 h 1884987"/>
                <a:gd name="connsiteX11" fmla="*/ 1897039 w 2816358"/>
                <a:gd name="connsiteY11" fmla="*/ 542499 h 1884987"/>
                <a:gd name="connsiteX12" fmla="*/ 1716206 w 2816358"/>
                <a:gd name="connsiteY12" fmla="*/ 98946 h 1884987"/>
                <a:gd name="connsiteX13" fmla="*/ 1392071 w 2816358"/>
                <a:gd name="connsiteY13" fmla="*/ 0 h 1884987"/>
                <a:gd name="connsiteX14" fmla="*/ 283191 w 2816358"/>
                <a:gd name="connsiteY14" fmla="*/ 180833 h 18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6358" h="1884987">
                  <a:moveTo>
                    <a:pt x="283191" y="180833"/>
                  </a:moveTo>
                  <a:cubicBezTo>
                    <a:pt x="243385" y="360528"/>
                    <a:pt x="162635" y="587993"/>
                    <a:pt x="0" y="928048"/>
                  </a:cubicBezTo>
                  <a:cubicBezTo>
                    <a:pt x="243385" y="1274360"/>
                    <a:pt x="618697" y="1472251"/>
                    <a:pt x="1125939" y="1613848"/>
                  </a:cubicBezTo>
                  <a:cubicBezTo>
                    <a:pt x="1513763" y="1711088"/>
                    <a:pt x="1877704" y="1965847"/>
                    <a:pt x="2019868" y="1859508"/>
                  </a:cubicBezTo>
                  <a:cubicBezTo>
                    <a:pt x="2119163" y="1766642"/>
                    <a:pt x="2013089" y="1705926"/>
                    <a:pt x="1941394" y="1620672"/>
                  </a:cubicBezTo>
                  <a:cubicBezTo>
                    <a:pt x="2018732" y="1704833"/>
                    <a:pt x="2114311" y="1837413"/>
                    <a:pt x="2244403" y="1728671"/>
                  </a:cubicBezTo>
                  <a:cubicBezTo>
                    <a:pt x="2334251" y="1654351"/>
                    <a:pt x="2284861" y="1615729"/>
                    <a:pt x="2187053" y="1528549"/>
                  </a:cubicBezTo>
                  <a:cubicBezTo>
                    <a:pt x="2235170" y="1570235"/>
                    <a:pt x="2371873" y="1725169"/>
                    <a:pt x="2518012" y="1624084"/>
                  </a:cubicBezTo>
                  <a:cubicBezTo>
                    <a:pt x="2620066" y="1536511"/>
                    <a:pt x="2530128" y="1464421"/>
                    <a:pt x="2429301" y="1371600"/>
                  </a:cubicBezTo>
                  <a:cubicBezTo>
                    <a:pt x="2565779" y="1497887"/>
                    <a:pt x="2653441" y="1584278"/>
                    <a:pt x="2777319" y="1501254"/>
                  </a:cubicBezTo>
                  <a:cubicBezTo>
                    <a:pt x="2865985" y="1417137"/>
                    <a:pt x="2786418" y="1289715"/>
                    <a:pt x="2709080" y="1224887"/>
                  </a:cubicBezTo>
                  <a:cubicBezTo>
                    <a:pt x="2458872" y="997424"/>
                    <a:pt x="2235958" y="783610"/>
                    <a:pt x="1897039" y="542499"/>
                  </a:cubicBezTo>
                  <a:lnTo>
                    <a:pt x="1716206" y="98946"/>
                  </a:lnTo>
                  <a:cubicBezTo>
                    <a:pt x="1608161" y="59140"/>
                    <a:pt x="1520587" y="5686"/>
                    <a:pt x="1392071" y="0"/>
                  </a:cubicBezTo>
                  <a:cubicBezTo>
                    <a:pt x="1097507" y="12511"/>
                    <a:pt x="693762" y="229738"/>
                    <a:pt x="283191" y="180833"/>
                  </a:cubicBezTo>
                  <a:close/>
                </a:path>
              </a:pathLst>
            </a:custGeom>
            <a:solidFill>
              <a:srgbClr val="A76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자유형: 도형 31">
              <a:extLst>
                <a:ext uri="{FF2B5EF4-FFF2-40B4-BE49-F238E27FC236}">
                  <a16:creationId xmlns="" xmlns:a16="http://schemas.microsoft.com/office/drawing/2014/main" id="{A5906869-BE0D-4AB0-A2C8-E9BD465C1A69}"/>
                </a:ext>
              </a:extLst>
            </p:cNvPr>
            <p:cNvSpPr/>
            <p:nvPr/>
          </p:nvSpPr>
          <p:spPr>
            <a:xfrm>
              <a:off x="3457575" y="2609850"/>
              <a:ext cx="1276350" cy="1381125"/>
            </a:xfrm>
            <a:custGeom>
              <a:avLst/>
              <a:gdLst>
                <a:gd name="connsiteX0" fmla="*/ 419100 w 1362075"/>
                <a:gd name="connsiteY0" fmla="*/ 0 h 1381125"/>
                <a:gd name="connsiteX1" fmla="*/ 1362075 w 1362075"/>
                <a:gd name="connsiteY1" fmla="*/ 361950 h 1381125"/>
                <a:gd name="connsiteX2" fmla="*/ 914400 w 1362075"/>
                <a:gd name="connsiteY2" fmla="*/ 1381125 h 1381125"/>
                <a:gd name="connsiteX3" fmla="*/ 0 w 1362075"/>
                <a:gd name="connsiteY3" fmla="*/ 1047750 h 1381125"/>
                <a:gd name="connsiteX4" fmla="*/ 419100 w 1362075"/>
                <a:gd name="connsiteY4" fmla="*/ 0 h 1381125"/>
                <a:gd name="connsiteX0" fmla="*/ 419100 w 1314450"/>
                <a:gd name="connsiteY0" fmla="*/ 0 h 1381125"/>
                <a:gd name="connsiteX1" fmla="*/ 1314450 w 1314450"/>
                <a:gd name="connsiteY1" fmla="*/ 352425 h 1381125"/>
                <a:gd name="connsiteX2" fmla="*/ 914400 w 1314450"/>
                <a:gd name="connsiteY2" fmla="*/ 1381125 h 1381125"/>
                <a:gd name="connsiteX3" fmla="*/ 0 w 1314450"/>
                <a:gd name="connsiteY3" fmla="*/ 1047750 h 1381125"/>
                <a:gd name="connsiteX4" fmla="*/ 419100 w 1314450"/>
                <a:gd name="connsiteY4" fmla="*/ 0 h 1381125"/>
                <a:gd name="connsiteX0" fmla="*/ 419100 w 1314450"/>
                <a:gd name="connsiteY0" fmla="*/ 0 h 1381125"/>
                <a:gd name="connsiteX1" fmla="*/ 1314450 w 1314450"/>
                <a:gd name="connsiteY1" fmla="*/ 352425 h 1381125"/>
                <a:gd name="connsiteX2" fmla="*/ 914400 w 1314450"/>
                <a:gd name="connsiteY2" fmla="*/ 1381125 h 1381125"/>
                <a:gd name="connsiteX3" fmla="*/ 0 w 1314450"/>
                <a:gd name="connsiteY3" fmla="*/ 1047750 h 1381125"/>
                <a:gd name="connsiteX4" fmla="*/ 419100 w 1314450"/>
                <a:gd name="connsiteY4" fmla="*/ 0 h 1381125"/>
                <a:gd name="connsiteX0" fmla="*/ 419100 w 1314450"/>
                <a:gd name="connsiteY0" fmla="*/ 0 h 1381125"/>
                <a:gd name="connsiteX1" fmla="*/ 1314450 w 1314450"/>
                <a:gd name="connsiteY1" fmla="*/ 352425 h 1381125"/>
                <a:gd name="connsiteX2" fmla="*/ 914400 w 1314450"/>
                <a:gd name="connsiteY2" fmla="*/ 1381125 h 1381125"/>
                <a:gd name="connsiteX3" fmla="*/ 0 w 1314450"/>
                <a:gd name="connsiteY3" fmla="*/ 1047750 h 1381125"/>
                <a:gd name="connsiteX4" fmla="*/ 419100 w 1314450"/>
                <a:gd name="connsiteY4" fmla="*/ 0 h 1381125"/>
                <a:gd name="connsiteX0" fmla="*/ 381000 w 1276350"/>
                <a:gd name="connsiteY0" fmla="*/ 0 h 1381125"/>
                <a:gd name="connsiteX1" fmla="*/ 1276350 w 1276350"/>
                <a:gd name="connsiteY1" fmla="*/ 352425 h 1381125"/>
                <a:gd name="connsiteX2" fmla="*/ 876300 w 1276350"/>
                <a:gd name="connsiteY2" fmla="*/ 1381125 h 1381125"/>
                <a:gd name="connsiteX3" fmla="*/ 0 w 1276350"/>
                <a:gd name="connsiteY3" fmla="*/ 1066800 h 1381125"/>
                <a:gd name="connsiteX4" fmla="*/ 381000 w 1276350"/>
                <a:gd name="connsiteY4" fmla="*/ 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0" h="1381125">
                  <a:moveTo>
                    <a:pt x="381000" y="0"/>
                  </a:moveTo>
                  <a:lnTo>
                    <a:pt x="1276350" y="352425"/>
                  </a:lnTo>
                  <a:cubicBezTo>
                    <a:pt x="1209675" y="733425"/>
                    <a:pt x="1047750" y="1066800"/>
                    <a:pt x="876300" y="1381125"/>
                  </a:cubicBezTo>
                  <a:lnTo>
                    <a:pt x="0" y="1066800"/>
                  </a:lnTo>
                  <a:lnTo>
                    <a:pt x="381000" y="0"/>
                  </a:ln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자유형: 도형 32">
              <a:extLst>
                <a:ext uri="{FF2B5EF4-FFF2-40B4-BE49-F238E27FC236}">
                  <a16:creationId xmlns="" xmlns:a16="http://schemas.microsoft.com/office/drawing/2014/main" id="{ACECFDAE-E0C7-4737-953C-C487A31E0406}"/>
                </a:ext>
              </a:extLst>
            </p:cNvPr>
            <p:cNvSpPr/>
            <p:nvPr/>
          </p:nvSpPr>
          <p:spPr>
            <a:xfrm>
              <a:off x="7362825" y="2600325"/>
              <a:ext cx="1266825" cy="1362075"/>
            </a:xfrm>
            <a:custGeom>
              <a:avLst/>
              <a:gdLst>
                <a:gd name="connsiteX0" fmla="*/ 923925 w 1295400"/>
                <a:gd name="connsiteY0" fmla="*/ 0 h 1390650"/>
                <a:gd name="connsiteX1" fmla="*/ 1295400 w 1295400"/>
                <a:gd name="connsiteY1" fmla="*/ 1095375 h 1390650"/>
                <a:gd name="connsiteX2" fmla="*/ 447675 w 1295400"/>
                <a:gd name="connsiteY2" fmla="*/ 1390650 h 1390650"/>
                <a:gd name="connsiteX3" fmla="*/ 0 w 1295400"/>
                <a:gd name="connsiteY3" fmla="*/ 323850 h 1390650"/>
                <a:gd name="connsiteX4" fmla="*/ 923925 w 1295400"/>
                <a:gd name="connsiteY4" fmla="*/ 0 h 1390650"/>
                <a:gd name="connsiteX0" fmla="*/ 923925 w 1276350"/>
                <a:gd name="connsiteY0" fmla="*/ 0 h 1390650"/>
                <a:gd name="connsiteX1" fmla="*/ 1276350 w 1276350"/>
                <a:gd name="connsiteY1" fmla="*/ 1057275 h 1390650"/>
                <a:gd name="connsiteX2" fmla="*/ 447675 w 1276350"/>
                <a:gd name="connsiteY2" fmla="*/ 1390650 h 1390650"/>
                <a:gd name="connsiteX3" fmla="*/ 0 w 1276350"/>
                <a:gd name="connsiteY3" fmla="*/ 323850 h 1390650"/>
                <a:gd name="connsiteX4" fmla="*/ 923925 w 1276350"/>
                <a:gd name="connsiteY4" fmla="*/ 0 h 1390650"/>
                <a:gd name="connsiteX0" fmla="*/ 923925 w 1276350"/>
                <a:gd name="connsiteY0" fmla="*/ 0 h 1362075"/>
                <a:gd name="connsiteX1" fmla="*/ 1276350 w 1276350"/>
                <a:gd name="connsiteY1" fmla="*/ 1028700 h 1362075"/>
                <a:gd name="connsiteX2" fmla="*/ 447675 w 1276350"/>
                <a:gd name="connsiteY2" fmla="*/ 1362075 h 1362075"/>
                <a:gd name="connsiteX3" fmla="*/ 0 w 1276350"/>
                <a:gd name="connsiteY3" fmla="*/ 295275 h 1362075"/>
                <a:gd name="connsiteX4" fmla="*/ 923925 w 1276350"/>
                <a:gd name="connsiteY4" fmla="*/ 0 h 1362075"/>
                <a:gd name="connsiteX0" fmla="*/ 895350 w 1247775"/>
                <a:gd name="connsiteY0" fmla="*/ 0 h 1362075"/>
                <a:gd name="connsiteX1" fmla="*/ 1247775 w 1247775"/>
                <a:gd name="connsiteY1" fmla="*/ 1028700 h 1362075"/>
                <a:gd name="connsiteX2" fmla="*/ 419100 w 1247775"/>
                <a:gd name="connsiteY2" fmla="*/ 1362075 h 1362075"/>
                <a:gd name="connsiteX3" fmla="*/ 0 w 1247775"/>
                <a:gd name="connsiteY3" fmla="*/ 371475 h 1362075"/>
                <a:gd name="connsiteX4" fmla="*/ 895350 w 124777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 name="connsiteX0" fmla="*/ 914400 w 1266825"/>
                <a:gd name="connsiteY0" fmla="*/ 0 h 1362075"/>
                <a:gd name="connsiteX1" fmla="*/ 1266825 w 1266825"/>
                <a:gd name="connsiteY1" fmla="*/ 1028700 h 1362075"/>
                <a:gd name="connsiteX2" fmla="*/ 438150 w 1266825"/>
                <a:gd name="connsiteY2" fmla="*/ 1362075 h 1362075"/>
                <a:gd name="connsiteX3" fmla="*/ 0 w 1266825"/>
                <a:gd name="connsiteY3" fmla="*/ 323850 h 1362075"/>
                <a:gd name="connsiteX4" fmla="*/ 914400 w 1266825"/>
                <a:gd name="connsiteY4" fmla="*/ 0 h 136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5" h="1362075">
                  <a:moveTo>
                    <a:pt x="914400" y="0"/>
                  </a:moveTo>
                  <a:lnTo>
                    <a:pt x="1266825" y="1028700"/>
                  </a:lnTo>
                  <a:lnTo>
                    <a:pt x="438150" y="1362075"/>
                  </a:lnTo>
                  <a:cubicBezTo>
                    <a:pt x="234950" y="1063625"/>
                    <a:pt x="98425" y="727075"/>
                    <a:pt x="0" y="323850"/>
                  </a:cubicBezTo>
                  <a:lnTo>
                    <a:pt x="914400" y="0"/>
                  </a:lnTo>
                  <a:close/>
                </a:path>
              </a:pathLst>
            </a:custGeom>
            <a:solidFill>
              <a:schemeClr val="tx1">
                <a:lumMod val="75000"/>
                <a:lumOff val="2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 name="자유형: 도형 33">
              <a:extLst>
                <a:ext uri="{FF2B5EF4-FFF2-40B4-BE49-F238E27FC236}">
                  <a16:creationId xmlns="" xmlns:a16="http://schemas.microsoft.com/office/drawing/2014/main" id="{7FFAA067-E934-4A47-8531-95CE0CF40A7B}"/>
                </a:ext>
              </a:extLst>
            </p:cNvPr>
            <p:cNvSpPr/>
            <p:nvPr/>
          </p:nvSpPr>
          <p:spPr>
            <a:xfrm>
              <a:off x="5529692" y="2971495"/>
              <a:ext cx="1968965" cy="906434"/>
            </a:xfrm>
            <a:custGeom>
              <a:avLst/>
              <a:gdLst>
                <a:gd name="connsiteX0" fmla="*/ 1811741 w 1972102"/>
                <a:gd name="connsiteY0" fmla="*/ 54591 h 866633"/>
                <a:gd name="connsiteX1" fmla="*/ 1009935 w 1972102"/>
                <a:gd name="connsiteY1" fmla="*/ 0 h 866633"/>
                <a:gd name="connsiteX2" fmla="*/ 382138 w 1972102"/>
                <a:gd name="connsiteY2" fmla="*/ 201304 h 866633"/>
                <a:gd name="connsiteX3" fmla="*/ 0 w 1972102"/>
                <a:gd name="connsiteY3" fmla="*/ 743803 h 866633"/>
                <a:gd name="connsiteX4" fmla="*/ 402609 w 1972102"/>
                <a:gd name="connsiteY4" fmla="*/ 866633 h 866633"/>
                <a:gd name="connsiteX5" fmla="*/ 736980 w 1972102"/>
                <a:gd name="connsiteY5" fmla="*/ 522027 h 866633"/>
                <a:gd name="connsiteX6" fmla="*/ 1972102 w 1972102"/>
                <a:gd name="connsiteY6" fmla="*/ 539087 h 866633"/>
                <a:gd name="connsiteX7" fmla="*/ 1811741 w 1972102"/>
                <a:gd name="connsiteY7" fmla="*/ 54591 h 866633"/>
                <a:gd name="connsiteX0" fmla="*/ 1811741 w 1972102"/>
                <a:gd name="connsiteY0" fmla="*/ 54591 h 866633"/>
                <a:gd name="connsiteX1" fmla="*/ 1009935 w 1972102"/>
                <a:gd name="connsiteY1" fmla="*/ 0 h 866633"/>
                <a:gd name="connsiteX2" fmla="*/ 382138 w 1972102"/>
                <a:gd name="connsiteY2" fmla="*/ 201304 h 866633"/>
                <a:gd name="connsiteX3" fmla="*/ 0 w 1972102"/>
                <a:gd name="connsiteY3" fmla="*/ 743803 h 866633"/>
                <a:gd name="connsiteX4" fmla="*/ 402609 w 1972102"/>
                <a:gd name="connsiteY4" fmla="*/ 866633 h 866633"/>
                <a:gd name="connsiteX5" fmla="*/ 736980 w 1972102"/>
                <a:gd name="connsiteY5" fmla="*/ 522027 h 866633"/>
                <a:gd name="connsiteX6" fmla="*/ 1972102 w 1972102"/>
                <a:gd name="connsiteY6" fmla="*/ 539087 h 866633"/>
                <a:gd name="connsiteX7" fmla="*/ 1811741 w 1972102"/>
                <a:gd name="connsiteY7" fmla="*/ 54591 h 866633"/>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5115 h 867157"/>
                <a:gd name="connsiteX1" fmla="*/ 1009935 w 1972102"/>
                <a:gd name="connsiteY1" fmla="*/ 524 h 867157"/>
                <a:gd name="connsiteX2" fmla="*/ 382138 w 1972102"/>
                <a:gd name="connsiteY2" fmla="*/ 201828 h 867157"/>
                <a:gd name="connsiteX3" fmla="*/ 0 w 1972102"/>
                <a:gd name="connsiteY3" fmla="*/ 744327 h 867157"/>
                <a:gd name="connsiteX4" fmla="*/ 402609 w 1972102"/>
                <a:gd name="connsiteY4" fmla="*/ 867157 h 867157"/>
                <a:gd name="connsiteX5" fmla="*/ 736980 w 1972102"/>
                <a:gd name="connsiteY5" fmla="*/ 522551 h 867157"/>
                <a:gd name="connsiteX6" fmla="*/ 1972102 w 1972102"/>
                <a:gd name="connsiteY6" fmla="*/ 539611 h 867157"/>
                <a:gd name="connsiteX7" fmla="*/ 1811741 w 1972102"/>
                <a:gd name="connsiteY7" fmla="*/ 55115 h 867157"/>
                <a:gd name="connsiteX0" fmla="*/ 1811741 w 1972102"/>
                <a:gd name="connsiteY0" fmla="*/ 54599 h 866641"/>
                <a:gd name="connsiteX1" fmla="*/ 1009935 w 1972102"/>
                <a:gd name="connsiteY1" fmla="*/ 8 h 866641"/>
                <a:gd name="connsiteX2" fmla="*/ 382138 w 1972102"/>
                <a:gd name="connsiteY2" fmla="*/ 201312 h 866641"/>
                <a:gd name="connsiteX3" fmla="*/ 0 w 1972102"/>
                <a:gd name="connsiteY3" fmla="*/ 743811 h 866641"/>
                <a:gd name="connsiteX4" fmla="*/ 402609 w 1972102"/>
                <a:gd name="connsiteY4" fmla="*/ 866641 h 866641"/>
                <a:gd name="connsiteX5" fmla="*/ 736980 w 1972102"/>
                <a:gd name="connsiteY5" fmla="*/ 522035 h 866641"/>
                <a:gd name="connsiteX6" fmla="*/ 1972102 w 1972102"/>
                <a:gd name="connsiteY6" fmla="*/ 539095 h 866641"/>
                <a:gd name="connsiteX7" fmla="*/ 1811741 w 1972102"/>
                <a:gd name="connsiteY7" fmla="*/ 54599 h 866641"/>
                <a:gd name="connsiteX0" fmla="*/ 1811741 w 1972102"/>
                <a:gd name="connsiteY0" fmla="*/ 54599 h 866641"/>
                <a:gd name="connsiteX1" fmla="*/ 1009935 w 1972102"/>
                <a:gd name="connsiteY1" fmla="*/ 8 h 866641"/>
                <a:gd name="connsiteX2" fmla="*/ 375314 w 1972102"/>
                <a:gd name="connsiteY2" fmla="*/ 201312 h 866641"/>
                <a:gd name="connsiteX3" fmla="*/ 0 w 1972102"/>
                <a:gd name="connsiteY3" fmla="*/ 743811 h 866641"/>
                <a:gd name="connsiteX4" fmla="*/ 402609 w 1972102"/>
                <a:gd name="connsiteY4" fmla="*/ 866641 h 866641"/>
                <a:gd name="connsiteX5" fmla="*/ 736980 w 1972102"/>
                <a:gd name="connsiteY5" fmla="*/ 522035 h 866641"/>
                <a:gd name="connsiteX6" fmla="*/ 1972102 w 1972102"/>
                <a:gd name="connsiteY6" fmla="*/ 539095 h 866641"/>
                <a:gd name="connsiteX7" fmla="*/ 1811741 w 1972102"/>
                <a:gd name="connsiteY7" fmla="*/ 54599 h 866641"/>
                <a:gd name="connsiteX0" fmla="*/ 1811741 w 1972102"/>
                <a:gd name="connsiteY0" fmla="*/ 54600 h 866642"/>
                <a:gd name="connsiteX1" fmla="*/ 1009935 w 1972102"/>
                <a:gd name="connsiteY1" fmla="*/ 9 h 866642"/>
                <a:gd name="connsiteX2" fmla="*/ 375314 w 1972102"/>
                <a:gd name="connsiteY2" fmla="*/ 201313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5314 w 1972102"/>
                <a:gd name="connsiteY2" fmla="*/ 201313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1741 w 1972102"/>
                <a:gd name="connsiteY0" fmla="*/ 54600 h 866642"/>
                <a:gd name="connsiteX1" fmla="*/ 1009935 w 1972102"/>
                <a:gd name="connsiteY1" fmla="*/ 9 h 866642"/>
                <a:gd name="connsiteX2" fmla="*/ 378725 w 1972102"/>
                <a:gd name="connsiteY2" fmla="*/ 204725 h 866642"/>
                <a:gd name="connsiteX3" fmla="*/ 0 w 1972102"/>
                <a:gd name="connsiteY3" fmla="*/ 743812 h 866642"/>
                <a:gd name="connsiteX4" fmla="*/ 402609 w 1972102"/>
                <a:gd name="connsiteY4" fmla="*/ 866642 h 866642"/>
                <a:gd name="connsiteX5" fmla="*/ 736980 w 1972102"/>
                <a:gd name="connsiteY5" fmla="*/ 522036 h 866642"/>
                <a:gd name="connsiteX6" fmla="*/ 1972102 w 1972102"/>
                <a:gd name="connsiteY6" fmla="*/ 539096 h 866642"/>
                <a:gd name="connsiteX7" fmla="*/ 1811741 w 1972102"/>
                <a:gd name="connsiteY7" fmla="*/ 54600 h 866642"/>
                <a:gd name="connsiteX0" fmla="*/ 1818036 w 1978397"/>
                <a:gd name="connsiteY0" fmla="*/ 54600 h 866642"/>
                <a:gd name="connsiteX1" fmla="*/ 1016230 w 1978397"/>
                <a:gd name="connsiteY1" fmla="*/ 9 h 866642"/>
                <a:gd name="connsiteX2" fmla="*/ 385020 w 1978397"/>
                <a:gd name="connsiteY2" fmla="*/ 204725 h 866642"/>
                <a:gd name="connsiteX3" fmla="*/ 180304 w 1978397"/>
                <a:gd name="connsiteY3" fmla="*/ 562979 h 866642"/>
                <a:gd name="connsiteX4" fmla="*/ 6295 w 1978397"/>
                <a:gd name="connsiteY4" fmla="*/ 743812 h 866642"/>
                <a:gd name="connsiteX5" fmla="*/ 408904 w 1978397"/>
                <a:gd name="connsiteY5" fmla="*/ 866642 h 866642"/>
                <a:gd name="connsiteX6" fmla="*/ 743275 w 1978397"/>
                <a:gd name="connsiteY6" fmla="*/ 522036 h 866642"/>
                <a:gd name="connsiteX7" fmla="*/ 1978397 w 1978397"/>
                <a:gd name="connsiteY7" fmla="*/ 539096 h 866642"/>
                <a:gd name="connsiteX8" fmla="*/ 1818036 w 1978397"/>
                <a:gd name="connsiteY8" fmla="*/ 54600 h 866642"/>
                <a:gd name="connsiteX0" fmla="*/ 1818036 w 1978397"/>
                <a:gd name="connsiteY0" fmla="*/ 54600 h 866642"/>
                <a:gd name="connsiteX1" fmla="*/ 1016230 w 1978397"/>
                <a:gd name="connsiteY1" fmla="*/ 9 h 866642"/>
                <a:gd name="connsiteX2" fmla="*/ 385020 w 1978397"/>
                <a:gd name="connsiteY2" fmla="*/ 204725 h 866642"/>
                <a:gd name="connsiteX3" fmla="*/ 180304 w 1978397"/>
                <a:gd name="connsiteY3" fmla="*/ 562979 h 866642"/>
                <a:gd name="connsiteX4" fmla="*/ 6295 w 1978397"/>
                <a:gd name="connsiteY4" fmla="*/ 743812 h 866642"/>
                <a:gd name="connsiteX5" fmla="*/ 408904 w 1978397"/>
                <a:gd name="connsiteY5" fmla="*/ 866642 h 866642"/>
                <a:gd name="connsiteX6" fmla="*/ 743275 w 1978397"/>
                <a:gd name="connsiteY6" fmla="*/ 522036 h 866642"/>
                <a:gd name="connsiteX7" fmla="*/ 1978397 w 1978397"/>
                <a:gd name="connsiteY7" fmla="*/ 539096 h 866642"/>
                <a:gd name="connsiteX8" fmla="*/ 1818036 w 1978397"/>
                <a:gd name="connsiteY8" fmla="*/ 54600 h 866642"/>
                <a:gd name="connsiteX0" fmla="*/ 1818036 w 1978397"/>
                <a:gd name="connsiteY0" fmla="*/ 54600 h 866642"/>
                <a:gd name="connsiteX1" fmla="*/ 1016230 w 1978397"/>
                <a:gd name="connsiteY1" fmla="*/ 9 h 866642"/>
                <a:gd name="connsiteX2" fmla="*/ 385020 w 1978397"/>
                <a:gd name="connsiteY2" fmla="*/ 204725 h 866642"/>
                <a:gd name="connsiteX3" fmla="*/ 180304 w 1978397"/>
                <a:gd name="connsiteY3" fmla="*/ 562979 h 866642"/>
                <a:gd name="connsiteX4" fmla="*/ 6295 w 1978397"/>
                <a:gd name="connsiteY4" fmla="*/ 743812 h 866642"/>
                <a:gd name="connsiteX5" fmla="*/ 408904 w 1978397"/>
                <a:gd name="connsiteY5" fmla="*/ 866642 h 866642"/>
                <a:gd name="connsiteX6" fmla="*/ 743275 w 1978397"/>
                <a:gd name="connsiteY6" fmla="*/ 522036 h 866642"/>
                <a:gd name="connsiteX7" fmla="*/ 1978397 w 1978397"/>
                <a:gd name="connsiteY7" fmla="*/ 539096 h 866642"/>
                <a:gd name="connsiteX8" fmla="*/ 1818036 w 1978397"/>
                <a:gd name="connsiteY8" fmla="*/ 54600 h 866642"/>
                <a:gd name="connsiteX0" fmla="*/ 1817611 w 1977972"/>
                <a:gd name="connsiteY0" fmla="*/ 54600 h 866642"/>
                <a:gd name="connsiteX1" fmla="*/ 1015805 w 1977972"/>
                <a:gd name="connsiteY1" fmla="*/ 9 h 866642"/>
                <a:gd name="connsiteX2" fmla="*/ 384595 w 1977972"/>
                <a:gd name="connsiteY2" fmla="*/ 204725 h 866642"/>
                <a:gd name="connsiteX3" fmla="*/ 179879 w 1977972"/>
                <a:gd name="connsiteY3" fmla="*/ 562979 h 866642"/>
                <a:gd name="connsiteX4" fmla="*/ 5870 w 1977972"/>
                <a:gd name="connsiteY4" fmla="*/ 743812 h 866642"/>
                <a:gd name="connsiteX5" fmla="*/ 408479 w 1977972"/>
                <a:gd name="connsiteY5" fmla="*/ 866642 h 866642"/>
                <a:gd name="connsiteX6" fmla="*/ 742850 w 1977972"/>
                <a:gd name="connsiteY6" fmla="*/ 522036 h 866642"/>
                <a:gd name="connsiteX7" fmla="*/ 1977972 w 1977972"/>
                <a:gd name="connsiteY7" fmla="*/ 539096 h 866642"/>
                <a:gd name="connsiteX8" fmla="*/ 1817611 w 1977972"/>
                <a:gd name="connsiteY8" fmla="*/ 54600 h 866642"/>
                <a:gd name="connsiteX0" fmla="*/ 1801119 w 1961480"/>
                <a:gd name="connsiteY0" fmla="*/ 54600 h 866642"/>
                <a:gd name="connsiteX1" fmla="*/ 999313 w 1961480"/>
                <a:gd name="connsiteY1" fmla="*/ 9 h 866642"/>
                <a:gd name="connsiteX2" fmla="*/ 368103 w 1961480"/>
                <a:gd name="connsiteY2" fmla="*/ 204725 h 866642"/>
                <a:gd name="connsiteX3" fmla="*/ 163387 w 1961480"/>
                <a:gd name="connsiteY3" fmla="*/ 562979 h 866642"/>
                <a:gd name="connsiteX4" fmla="*/ 6437 w 1961480"/>
                <a:gd name="connsiteY4" fmla="*/ 767696 h 866642"/>
                <a:gd name="connsiteX5" fmla="*/ 391987 w 1961480"/>
                <a:gd name="connsiteY5" fmla="*/ 866642 h 866642"/>
                <a:gd name="connsiteX6" fmla="*/ 726358 w 1961480"/>
                <a:gd name="connsiteY6" fmla="*/ 522036 h 866642"/>
                <a:gd name="connsiteX7" fmla="*/ 1961480 w 1961480"/>
                <a:gd name="connsiteY7" fmla="*/ 539096 h 866642"/>
                <a:gd name="connsiteX8" fmla="*/ 1801119 w 1961480"/>
                <a:gd name="connsiteY8" fmla="*/ 54600 h 866642"/>
                <a:gd name="connsiteX0" fmla="*/ 1797796 w 1958157"/>
                <a:gd name="connsiteY0" fmla="*/ 54600 h 866642"/>
                <a:gd name="connsiteX1" fmla="*/ 995990 w 1958157"/>
                <a:gd name="connsiteY1" fmla="*/ 9 h 866642"/>
                <a:gd name="connsiteX2" fmla="*/ 364780 w 1958157"/>
                <a:gd name="connsiteY2" fmla="*/ 204725 h 866642"/>
                <a:gd name="connsiteX3" fmla="*/ 160064 w 1958157"/>
                <a:gd name="connsiteY3" fmla="*/ 562979 h 866642"/>
                <a:gd name="connsiteX4" fmla="*/ 3114 w 1958157"/>
                <a:gd name="connsiteY4" fmla="*/ 767696 h 866642"/>
                <a:gd name="connsiteX5" fmla="*/ 388664 w 1958157"/>
                <a:gd name="connsiteY5" fmla="*/ 866642 h 866642"/>
                <a:gd name="connsiteX6" fmla="*/ 723035 w 1958157"/>
                <a:gd name="connsiteY6" fmla="*/ 522036 h 866642"/>
                <a:gd name="connsiteX7" fmla="*/ 1958157 w 1958157"/>
                <a:gd name="connsiteY7" fmla="*/ 539096 h 866642"/>
                <a:gd name="connsiteX8" fmla="*/ 1797796 w 1958157"/>
                <a:gd name="connsiteY8" fmla="*/ 54600 h 866642"/>
                <a:gd name="connsiteX0" fmla="*/ 1804485 w 1964846"/>
                <a:gd name="connsiteY0" fmla="*/ 54600 h 866642"/>
                <a:gd name="connsiteX1" fmla="*/ 1002679 w 1964846"/>
                <a:gd name="connsiteY1" fmla="*/ 9 h 866642"/>
                <a:gd name="connsiteX2" fmla="*/ 371469 w 1964846"/>
                <a:gd name="connsiteY2" fmla="*/ 204725 h 866642"/>
                <a:gd name="connsiteX3" fmla="*/ 166753 w 1964846"/>
                <a:gd name="connsiteY3" fmla="*/ 562979 h 866642"/>
                <a:gd name="connsiteX4" fmla="*/ 2980 w 1964846"/>
                <a:gd name="connsiteY4" fmla="*/ 767696 h 866642"/>
                <a:gd name="connsiteX5" fmla="*/ 395353 w 1964846"/>
                <a:gd name="connsiteY5" fmla="*/ 866642 h 866642"/>
                <a:gd name="connsiteX6" fmla="*/ 729724 w 1964846"/>
                <a:gd name="connsiteY6" fmla="*/ 522036 h 866642"/>
                <a:gd name="connsiteX7" fmla="*/ 1964846 w 1964846"/>
                <a:gd name="connsiteY7" fmla="*/ 539096 h 866642"/>
                <a:gd name="connsiteX8" fmla="*/ 1804485 w 1964846"/>
                <a:gd name="connsiteY8" fmla="*/ 54600 h 866642"/>
                <a:gd name="connsiteX0" fmla="*/ 1804485 w 1964846"/>
                <a:gd name="connsiteY0" fmla="*/ 54600 h 866642"/>
                <a:gd name="connsiteX1" fmla="*/ 1002679 w 1964846"/>
                <a:gd name="connsiteY1" fmla="*/ 9 h 866642"/>
                <a:gd name="connsiteX2" fmla="*/ 371469 w 1964846"/>
                <a:gd name="connsiteY2" fmla="*/ 204725 h 866642"/>
                <a:gd name="connsiteX3" fmla="*/ 166753 w 1964846"/>
                <a:gd name="connsiteY3" fmla="*/ 562979 h 866642"/>
                <a:gd name="connsiteX4" fmla="*/ 2980 w 1964846"/>
                <a:gd name="connsiteY4" fmla="*/ 767696 h 866642"/>
                <a:gd name="connsiteX5" fmla="*/ 395353 w 1964846"/>
                <a:gd name="connsiteY5" fmla="*/ 866642 h 866642"/>
                <a:gd name="connsiteX6" fmla="*/ 729724 w 1964846"/>
                <a:gd name="connsiteY6" fmla="*/ 522036 h 866642"/>
                <a:gd name="connsiteX7" fmla="*/ 1964846 w 1964846"/>
                <a:gd name="connsiteY7" fmla="*/ 539096 h 866642"/>
                <a:gd name="connsiteX8" fmla="*/ 1804485 w 1964846"/>
                <a:gd name="connsiteY8" fmla="*/ 54600 h 866642"/>
                <a:gd name="connsiteX0" fmla="*/ 1802229 w 1962590"/>
                <a:gd name="connsiteY0" fmla="*/ 54600 h 866642"/>
                <a:gd name="connsiteX1" fmla="*/ 1000423 w 1962590"/>
                <a:gd name="connsiteY1" fmla="*/ 9 h 866642"/>
                <a:gd name="connsiteX2" fmla="*/ 369213 w 1962590"/>
                <a:gd name="connsiteY2" fmla="*/ 204725 h 866642"/>
                <a:gd name="connsiteX3" fmla="*/ 164497 w 1962590"/>
                <a:gd name="connsiteY3" fmla="*/ 562979 h 866642"/>
                <a:gd name="connsiteX4" fmla="*/ 724 w 1962590"/>
                <a:gd name="connsiteY4" fmla="*/ 767696 h 866642"/>
                <a:gd name="connsiteX5" fmla="*/ 393097 w 1962590"/>
                <a:gd name="connsiteY5" fmla="*/ 866642 h 866642"/>
                <a:gd name="connsiteX6" fmla="*/ 727468 w 1962590"/>
                <a:gd name="connsiteY6" fmla="*/ 522036 h 866642"/>
                <a:gd name="connsiteX7" fmla="*/ 1962590 w 1962590"/>
                <a:gd name="connsiteY7" fmla="*/ 539096 h 866642"/>
                <a:gd name="connsiteX8" fmla="*/ 1802229 w 1962590"/>
                <a:gd name="connsiteY8" fmla="*/ 54600 h 866642"/>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27468 w 1962590"/>
                <a:gd name="connsiteY6" fmla="*/ 522036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27468 w 1962590"/>
                <a:gd name="connsiteY6" fmla="*/ 522036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669465 w 1962590"/>
                <a:gd name="connsiteY6" fmla="*/ 580039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0 h 900013"/>
                <a:gd name="connsiteX1" fmla="*/ 1000423 w 1962590"/>
                <a:gd name="connsiteY1" fmla="*/ 9 h 900013"/>
                <a:gd name="connsiteX2" fmla="*/ 369213 w 1962590"/>
                <a:gd name="connsiteY2" fmla="*/ 204725 h 900013"/>
                <a:gd name="connsiteX3" fmla="*/ 164497 w 1962590"/>
                <a:gd name="connsiteY3" fmla="*/ 562979 h 900013"/>
                <a:gd name="connsiteX4" fmla="*/ 724 w 1962590"/>
                <a:gd name="connsiteY4" fmla="*/ 767696 h 900013"/>
                <a:gd name="connsiteX5" fmla="*/ 393097 w 1962590"/>
                <a:gd name="connsiteY5" fmla="*/ 866642 h 900013"/>
                <a:gd name="connsiteX6" fmla="*/ 730880 w 1962590"/>
                <a:gd name="connsiteY6" fmla="*/ 545920 h 900013"/>
                <a:gd name="connsiteX7" fmla="*/ 1962590 w 1962590"/>
                <a:gd name="connsiteY7" fmla="*/ 539096 h 900013"/>
                <a:gd name="connsiteX8" fmla="*/ 1802229 w 1962590"/>
                <a:gd name="connsiteY8" fmla="*/ 54600 h 900013"/>
                <a:gd name="connsiteX0" fmla="*/ 1802229 w 1962590"/>
                <a:gd name="connsiteY0" fmla="*/ 54601 h 900014"/>
                <a:gd name="connsiteX1" fmla="*/ 1000423 w 1962590"/>
                <a:gd name="connsiteY1" fmla="*/ 10 h 900014"/>
                <a:gd name="connsiteX2" fmla="*/ 369213 w 1962590"/>
                <a:gd name="connsiteY2" fmla="*/ 204726 h 900014"/>
                <a:gd name="connsiteX3" fmla="*/ 164497 w 1962590"/>
                <a:gd name="connsiteY3" fmla="*/ 562980 h 900014"/>
                <a:gd name="connsiteX4" fmla="*/ 724 w 1962590"/>
                <a:gd name="connsiteY4" fmla="*/ 767697 h 900014"/>
                <a:gd name="connsiteX5" fmla="*/ 393097 w 1962590"/>
                <a:gd name="connsiteY5" fmla="*/ 866643 h 900014"/>
                <a:gd name="connsiteX6" fmla="*/ 730880 w 1962590"/>
                <a:gd name="connsiteY6" fmla="*/ 545921 h 900014"/>
                <a:gd name="connsiteX7" fmla="*/ 1962590 w 1962590"/>
                <a:gd name="connsiteY7" fmla="*/ 539097 h 900014"/>
                <a:gd name="connsiteX8" fmla="*/ 1802229 w 1962590"/>
                <a:gd name="connsiteY8" fmla="*/ 54601 h 900014"/>
                <a:gd name="connsiteX0" fmla="*/ 1802229 w 1962590"/>
                <a:gd name="connsiteY0" fmla="*/ 54601 h 900014"/>
                <a:gd name="connsiteX1" fmla="*/ 1000423 w 1962590"/>
                <a:gd name="connsiteY1" fmla="*/ 10 h 900014"/>
                <a:gd name="connsiteX2" fmla="*/ 369213 w 1962590"/>
                <a:gd name="connsiteY2" fmla="*/ 204726 h 900014"/>
                <a:gd name="connsiteX3" fmla="*/ 164497 w 1962590"/>
                <a:gd name="connsiteY3" fmla="*/ 562980 h 900014"/>
                <a:gd name="connsiteX4" fmla="*/ 724 w 1962590"/>
                <a:gd name="connsiteY4" fmla="*/ 767697 h 900014"/>
                <a:gd name="connsiteX5" fmla="*/ 393097 w 1962590"/>
                <a:gd name="connsiteY5" fmla="*/ 866643 h 900014"/>
                <a:gd name="connsiteX6" fmla="*/ 730880 w 1962590"/>
                <a:gd name="connsiteY6" fmla="*/ 545921 h 900014"/>
                <a:gd name="connsiteX7" fmla="*/ 1962590 w 1962590"/>
                <a:gd name="connsiteY7" fmla="*/ 539097 h 900014"/>
                <a:gd name="connsiteX8" fmla="*/ 1802229 w 1962590"/>
                <a:gd name="connsiteY8" fmla="*/ 54601 h 900014"/>
                <a:gd name="connsiteX0" fmla="*/ 1802194 w 1962555"/>
                <a:gd name="connsiteY0" fmla="*/ 54601 h 900014"/>
                <a:gd name="connsiteX1" fmla="*/ 1000388 w 1962555"/>
                <a:gd name="connsiteY1" fmla="*/ 10 h 900014"/>
                <a:gd name="connsiteX2" fmla="*/ 369178 w 1962555"/>
                <a:gd name="connsiteY2" fmla="*/ 204726 h 900014"/>
                <a:gd name="connsiteX3" fmla="*/ 171286 w 1962555"/>
                <a:gd name="connsiteY3" fmla="*/ 559568 h 900014"/>
                <a:gd name="connsiteX4" fmla="*/ 689 w 1962555"/>
                <a:gd name="connsiteY4" fmla="*/ 767697 h 900014"/>
                <a:gd name="connsiteX5" fmla="*/ 393062 w 1962555"/>
                <a:gd name="connsiteY5" fmla="*/ 866643 h 900014"/>
                <a:gd name="connsiteX6" fmla="*/ 730845 w 1962555"/>
                <a:gd name="connsiteY6" fmla="*/ 545921 h 900014"/>
                <a:gd name="connsiteX7" fmla="*/ 1962555 w 1962555"/>
                <a:gd name="connsiteY7" fmla="*/ 539097 h 900014"/>
                <a:gd name="connsiteX8" fmla="*/ 1802194 w 1962555"/>
                <a:gd name="connsiteY8" fmla="*/ 54601 h 900014"/>
                <a:gd name="connsiteX0" fmla="*/ 1802194 w 1962555"/>
                <a:gd name="connsiteY0" fmla="*/ 54601 h 900014"/>
                <a:gd name="connsiteX1" fmla="*/ 1000388 w 1962555"/>
                <a:gd name="connsiteY1" fmla="*/ 10 h 900014"/>
                <a:gd name="connsiteX2" fmla="*/ 369178 w 1962555"/>
                <a:gd name="connsiteY2" fmla="*/ 204726 h 900014"/>
                <a:gd name="connsiteX3" fmla="*/ 171286 w 1962555"/>
                <a:gd name="connsiteY3" fmla="*/ 559568 h 900014"/>
                <a:gd name="connsiteX4" fmla="*/ 689 w 1962555"/>
                <a:gd name="connsiteY4" fmla="*/ 767697 h 900014"/>
                <a:gd name="connsiteX5" fmla="*/ 393062 w 1962555"/>
                <a:gd name="connsiteY5" fmla="*/ 866643 h 900014"/>
                <a:gd name="connsiteX6" fmla="*/ 730845 w 1962555"/>
                <a:gd name="connsiteY6" fmla="*/ 545921 h 900014"/>
                <a:gd name="connsiteX7" fmla="*/ 1962555 w 1962555"/>
                <a:gd name="connsiteY7" fmla="*/ 539097 h 900014"/>
                <a:gd name="connsiteX8" fmla="*/ 1802194 w 1962555"/>
                <a:gd name="connsiteY8" fmla="*/ 54601 h 900014"/>
                <a:gd name="connsiteX0" fmla="*/ 1802194 w 1962555"/>
                <a:gd name="connsiteY0" fmla="*/ 54601 h 895845"/>
                <a:gd name="connsiteX1" fmla="*/ 1000388 w 1962555"/>
                <a:gd name="connsiteY1" fmla="*/ 10 h 895845"/>
                <a:gd name="connsiteX2" fmla="*/ 369178 w 1962555"/>
                <a:gd name="connsiteY2" fmla="*/ 204726 h 895845"/>
                <a:gd name="connsiteX3" fmla="*/ 171286 w 1962555"/>
                <a:gd name="connsiteY3" fmla="*/ 559568 h 895845"/>
                <a:gd name="connsiteX4" fmla="*/ 689 w 1962555"/>
                <a:gd name="connsiteY4" fmla="*/ 767697 h 895845"/>
                <a:gd name="connsiteX5" fmla="*/ 393062 w 1962555"/>
                <a:gd name="connsiteY5" fmla="*/ 866643 h 895845"/>
                <a:gd name="connsiteX6" fmla="*/ 730845 w 1962555"/>
                <a:gd name="connsiteY6" fmla="*/ 545921 h 895845"/>
                <a:gd name="connsiteX7" fmla="*/ 1962555 w 1962555"/>
                <a:gd name="connsiteY7" fmla="*/ 539097 h 895845"/>
                <a:gd name="connsiteX8" fmla="*/ 1802194 w 1962555"/>
                <a:gd name="connsiteY8" fmla="*/ 54601 h 895845"/>
                <a:gd name="connsiteX0" fmla="*/ 1802194 w 1962555"/>
                <a:gd name="connsiteY0" fmla="*/ 54601 h 893367"/>
                <a:gd name="connsiteX1" fmla="*/ 1000388 w 1962555"/>
                <a:gd name="connsiteY1" fmla="*/ 10 h 893367"/>
                <a:gd name="connsiteX2" fmla="*/ 369178 w 1962555"/>
                <a:gd name="connsiteY2" fmla="*/ 204726 h 893367"/>
                <a:gd name="connsiteX3" fmla="*/ 171286 w 1962555"/>
                <a:gd name="connsiteY3" fmla="*/ 559568 h 893367"/>
                <a:gd name="connsiteX4" fmla="*/ 689 w 1962555"/>
                <a:gd name="connsiteY4" fmla="*/ 767697 h 893367"/>
                <a:gd name="connsiteX5" fmla="*/ 372591 w 1962555"/>
                <a:gd name="connsiteY5" fmla="*/ 863231 h 893367"/>
                <a:gd name="connsiteX6" fmla="*/ 730845 w 1962555"/>
                <a:gd name="connsiteY6" fmla="*/ 545921 h 893367"/>
                <a:gd name="connsiteX7" fmla="*/ 1962555 w 1962555"/>
                <a:gd name="connsiteY7" fmla="*/ 539097 h 893367"/>
                <a:gd name="connsiteX8" fmla="*/ 1802194 w 1962555"/>
                <a:gd name="connsiteY8" fmla="*/ 54601 h 893367"/>
                <a:gd name="connsiteX0" fmla="*/ 1802194 w 1962555"/>
                <a:gd name="connsiteY0" fmla="*/ 54601 h 906139"/>
                <a:gd name="connsiteX1" fmla="*/ 1000388 w 1962555"/>
                <a:gd name="connsiteY1" fmla="*/ 10 h 906139"/>
                <a:gd name="connsiteX2" fmla="*/ 369178 w 1962555"/>
                <a:gd name="connsiteY2" fmla="*/ 204726 h 906139"/>
                <a:gd name="connsiteX3" fmla="*/ 171286 w 1962555"/>
                <a:gd name="connsiteY3" fmla="*/ 559568 h 906139"/>
                <a:gd name="connsiteX4" fmla="*/ 689 w 1962555"/>
                <a:gd name="connsiteY4" fmla="*/ 767697 h 906139"/>
                <a:gd name="connsiteX5" fmla="*/ 372591 w 1962555"/>
                <a:gd name="connsiteY5" fmla="*/ 880291 h 906139"/>
                <a:gd name="connsiteX6" fmla="*/ 730845 w 1962555"/>
                <a:gd name="connsiteY6" fmla="*/ 545921 h 906139"/>
                <a:gd name="connsiteX7" fmla="*/ 1962555 w 1962555"/>
                <a:gd name="connsiteY7" fmla="*/ 539097 h 906139"/>
                <a:gd name="connsiteX8" fmla="*/ 1802194 w 1962555"/>
                <a:gd name="connsiteY8" fmla="*/ 54601 h 906139"/>
                <a:gd name="connsiteX0" fmla="*/ 1802194 w 1962555"/>
                <a:gd name="connsiteY0" fmla="*/ 54601 h 906139"/>
                <a:gd name="connsiteX1" fmla="*/ 1000388 w 1962555"/>
                <a:gd name="connsiteY1" fmla="*/ 10 h 906139"/>
                <a:gd name="connsiteX2" fmla="*/ 369178 w 1962555"/>
                <a:gd name="connsiteY2" fmla="*/ 204726 h 906139"/>
                <a:gd name="connsiteX3" fmla="*/ 171286 w 1962555"/>
                <a:gd name="connsiteY3" fmla="*/ 559568 h 906139"/>
                <a:gd name="connsiteX4" fmla="*/ 689 w 1962555"/>
                <a:gd name="connsiteY4" fmla="*/ 767697 h 906139"/>
                <a:gd name="connsiteX5" fmla="*/ 372591 w 1962555"/>
                <a:gd name="connsiteY5" fmla="*/ 880291 h 906139"/>
                <a:gd name="connsiteX6" fmla="*/ 730845 w 1962555"/>
                <a:gd name="connsiteY6" fmla="*/ 545921 h 906139"/>
                <a:gd name="connsiteX7" fmla="*/ 1962555 w 1962555"/>
                <a:gd name="connsiteY7" fmla="*/ 539097 h 906139"/>
                <a:gd name="connsiteX8" fmla="*/ 1802194 w 1962555"/>
                <a:gd name="connsiteY8" fmla="*/ 54601 h 906139"/>
                <a:gd name="connsiteX0" fmla="*/ 1802194 w 1962555"/>
                <a:gd name="connsiteY0" fmla="*/ 54600 h 906138"/>
                <a:gd name="connsiteX1" fmla="*/ 1000388 w 1962555"/>
                <a:gd name="connsiteY1" fmla="*/ 9 h 906138"/>
                <a:gd name="connsiteX2" fmla="*/ 369178 w 1962555"/>
                <a:gd name="connsiteY2" fmla="*/ 204725 h 906138"/>
                <a:gd name="connsiteX3" fmla="*/ 171286 w 1962555"/>
                <a:gd name="connsiteY3" fmla="*/ 559567 h 906138"/>
                <a:gd name="connsiteX4" fmla="*/ 689 w 1962555"/>
                <a:gd name="connsiteY4" fmla="*/ 767696 h 906138"/>
                <a:gd name="connsiteX5" fmla="*/ 372591 w 1962555"/>
                <a:gd name="connsiteY5" fmla="*/ 880290 h 906138"/>
                <a:gd name="connsiteX6" fmla="*/ 730845 w 1962555"/>
                <a:gd name="connsiteY6" fmla="*/ 545920 h 906138"/>
                <a:gd name="connsiteX7" fmla="*/ 1962555 w 1962555"/>
                <a:gd name="connsiteY7" fmla="*/ 539096 h 906138"/>
                <a:gd name="connsiteX8" fmla="*/ 1802194 w 1962555"/>
                <a:gd name="connsiteY8" fmla="*/ 54600 h 906138"/>
                <a:gd name="connsiteX0" fmla="*/ 1802194 w 1962555"/>
                <a:gd name="connsiteY0" fmla="*/ 54896 h 906434"/>
                <a:gd name="connsiteX1" fmla="*/ 1000388 w 1962555"/>
                <a:gd name="connsiteY1" fmla="*/ 305 h 906434"/>
                <a:gd name="connsiteX2" fmla="*/ 369178 w 1962555"/>
                <a:gd name="connsiteY2" fmla="*/ 205021 h 906434"/>
                <a:gd name="connsiteX3" fmla="*/ 171286 w 1962555"/>
                <a:gd name="connsiteY3" fmla="*/ 559863 h 906434"/>
                <a:gd name="connsiteX4" fmla="*/ 689 w 1962555"/>
                <a:gd name="connsiteY4" fmla="*/ 767992 h 906434"/>
                <a:gd name="connsiteX5" fmla="*/ 372591 w 1962555"/>
                <a:gd name="connsiteY5" fmla="*/ 880586 h 906434"/>
                <a:gd name="connsiteX6" fmla="*/ 730845 w 1962555"/>
                <a:gd name="connsiteY6" fmla="*/ 546216 h 906434"/>
                <a:gd name="connsiteX7" fmla="*/ 1962555 w 1962555"/>
                <a:gd name="connsiteY7" fmla="*/ 539392 h 906434"/>
                <a:gd name="connsiteX8" fmla="*/ 1802194 w 1962555"/>
                <a:gd name="connsiteY8" fmla="*/ 54896 h 906434"/>
                <a:gd name="connsiteX0" fmla="*/ 1802194 w 1962555"/>
                <a:gd name="connsiteY0" fmla="*/ 54896 h 906434"/>
                <a:gd name="connsiteX1" fmla="*/ 1000388 w 1962555"/>
                <a:gd name="connsiteY1" fmla="*/ 305 h 906434"/>
                <a:gd name="connsiteX2" fmla="*/ 369178 w 1962555"/>
                <a:gd name="connsiteY2" fmla="*/ 205021 h 906434"/>
                <a:gd name="connsiteX3" fmla="*/ 171286 w 1962555"/>
                <a:gd name="connsiteY3" fmla="*/ 559863 h 906434"/>
                <a:gd name="connsiteX4" fmla="*/ 689 w 1962555"/>
                <a:gd name="connsiteY4" fmla="*/ 767992 h 906434"/>
                <a:gd name="connsiteX5" fmla="*/ 372591 w 1962555"/>
                <a:gd name="connsiteY5" fmla="*/ 880586 h 906434"/>
                <a:gd name="connsiteX6" fmla="*/ 730845 w 1962555"/>
                <a:gd name="connsiteY6" fmla="*/ 546216 h 906434"/>
                <a:gd name="connsiteX7" fmla="*/ 1962555 w 1962555"/>
                <a:gd name="connsiteY7" fmla="*/ 539392 h 906434"/>
                <a:gd name="connsiteX8" fmla="*/ 1802194 w 1962555"/>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2929"/>
                <a:gd name="connsiteY0" fmla="*/ 54896 h 906434"/>
                <a:gd name="connsiteX1" fmla="*/ 1000762 w 1962929"/>
                <a:gd name="connsiteY1" fmla="*/ 305 h 906434"/>
                <a:gd name="connsiteX2" fmla="*/ 369552 w 1962929"/>
                <a:gd name="connsiteY2" fmla="*/ 205021 h 906434"/>
                <a:gd name="connsiteX3" fmla="*/ 171660 w 1962929"/>
                <a:gd name="connsiteY3" fmla="*/ 559863 h 906434"/>
                <a:gd name="connsiteX4" fmla="*/ 1063 w 1962929"/>
                <a:gd name="connsiteY4" fmla="*/ 767992 h 906434"/>
                <a:gd name="connsiteX5" fmla="*/ 372965 w 1962929"/>
                <a:gd name="connsiteY5" fmla="*/ 880586 h 906434"/>
                <a:gd name="connsiteX6" fmla="*/ 731219 w 1962929"/>
                <a:gd name="connsiteY6" fmla="*/ 546216 h 906434"/>
                <a:gd name="connsiteX7" fmla="*/ 1962929 w 1962929"/>
                <a:gd name="connsiteY7" fmla="*/ 539392 h 906434"/>
                <a:gd name="connsiteX8" fmla="*/ 1802568 w 1962929"/>
                <a:gd name="connsiteY8" fmla="*/ 54896 h 906434"/>
                <a:gd name="connsiteX0" fmla="*/ 1802568 w 1968965"/>
                <a:gd name="connsiteY0" fmla="*/ 54896 h 906434"/>
                <a:gd name="connsiteX1" fmla="*/ 1000762 w 1968965"/>
                <a:gd name="connsiteY1" fmla="*/ 305 h 906434"/>
                <a:gd name="connsiteX2" fmla="*/ 369552 w 1968965"/>
                <a:gd name="connsiteY2" fmla="*/ 205021 h 906434"/>
                <a:gd name="connsiteX3" fmla="*/ 171660 w 1968965"/>
                <a:gd name="connsiteY3" fmla="*/ 559863 h 906434"/>
                <a:gd name="connsiteX4" fmla="*/ 1063 w 1968965"/>
                <a:gd name="connsiteY4" fmla="*/ 767992 h 906434"/>
                <a:gd name="connsiteX5" fmla="*/ 372965 w 1968965"/>
                <a:gd name="connsiteY5" fmla="*/ 880586 h 906434"/>
                <a:gd name="connsiteX6" fmla="*/ 731219 w 1968965"/>
                <a:gd name="connsiteY6" fmla="*/ 546216 h 906434"/>
                <a:gd name="connsiteX7" fmla="*/ 1968965 w 1968965"/>
                <a:gd name="connsiteY7" fmla="*/ 539392 h 906434"/>
                <a:gd name="connsiteX8" fmla="*/ 1802568 w 1968965"/>
                <a:gd name="connsiteY8" fmla="*/ 54896 h 906434"/>
                <a:gd name="connsiteX0" fmla="*/ 1802568 w 1968965"/>
                <a:gd name="connsiteY0" fmla="*/ 54896 h 906434"/>
                <a:gd name="connsiteX1" fmla="*/ 1000762 w 1968965"/>
                <a:gd name="connsiteY1" fmla="*/ 305 h 906434"/>
                <a:gd name="connsiteX2" fmla="*/ 369552 w 1968965"/>
                <a:gd name="connsiteY2" fmla="*/ 205021 h 906434"/>
                <a:gd name="connsiteX3" fmla="*/ 171660 w 1968965"/>
                <a:gd name="connsiteY3" fmla="*/ 559863 h 906434"/>
                <a:gd name="connsiteX4" fmla="*/ 1063 w 1968965"/>
                <a:gd name="connsiteY4" fmla="*/ 767992 h 906434"/>
                <a:gd name="connsiteX5" fmla="*/ 372965 w 1968965"/>
                <a:gd name="connsiteY5" fmla="*/ 880586 h 906434"/>
                <a:gd name="connsiteX6" fmla="*/ 731219 w 1968965"/>
                <a:gd name="connsiteY6" fmla="*/ 546216 h 906434"/>
                <a:gd name="connsiteX7" fmla="*/ 1968965 w 1968965"/>
                <a:gd name="connsiteY7" fmla="*/ 539392 h 906434"/>
                <a:gd name="connsiteX8" fmla="*/ 1802568 w 1968965"/>
                <a:gd name="connsiteY8" fmla="*/ 54896 h 906434"/>
                <a:gd name="connsiteX0" fmla="*/ 1802568 w 1968965"/>
                <a:gd name="connsiteY0" fmla="*/ 54896 h 906434"/>
                <a:gd name="connsiteX1" fmla="*/ 1000762 w 1968965"/>
                <a:gd name="connsiteY1" fmla="*/ 305 h 906434"/>
                <a:gd name="connsiteX2" fmla="*/ 369552 w 1968965"/>
                <a:gd name="connsiteY2" fmla="*/ 205021 h 906434"/>
                <a:gd name="connsiteX3" fmla="*/ 171660 w 1968965"/>
                <a:gd name="connsiteY3" fmla="*/ 559863 h 906434"/>
                <a:gd name="connsiteX4" fmla="*/ 1063 w 1968965"/>
                <a:gd name="connsiteY4" fmla="*/ 767992 h 906434"/>
                <a:gd name="connsiteX5" fmla="*/ 372965 w 1968965"/>
                <a:gd name="connsiteY5" fmla="*/ 880586 h 906434"/>
                <a:gd name="connsiteX6" fmla="*/ 731219 w 1968965"/>
                <a:gd name="connsiteY6" fmla="*/ 546216 h 906434"/>
                <a:gd name="connsiteX7" fmla="*/ 1968965 w 1968965"/>
                <a:gd name="connsiteY7" fmla="*/ 539392 h 906434"/>
                <a:gd name="connsiteX8" fmla="*/ 1802568 w 1968965"/>
                <a:gd name="connsiteY8" fmla="*/ 54896 h 9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965" h="906434">
                  <a:moveTo>
                    <a:pt x="1802568" y="54896"/>
                  </a:moveTo>
                  <a:lnTo>
                    <a:pt x="1000762" y="305"/>
                  </a:lnTo>
                  <a:cubicBezTo>
                    <a:pt x="858034" y="-6868"/>
                    <a:pt x="533809" y="113900"/>
                    <a:pt x="369552" y="205021"/>
                  </a:cubicBezTo>
                  <a:cubicBezTo>
                    <a:pt x="267193" y="331831"/>
                    <a:pt x="229140" y="491139"/>
                    <a:pt x="171660" y="559863"/>
                  </a:cubicBezTo>
                  <a:cubicBezTo>
                    <a:pt x="122186" y="629239"/>
                    <a:pt x="-13328" y="717291"/>
                    <a:pt x="1063" y="767992"/>
                  </a:cubicBezTo>
                  <a:cubicBezTo>
                    <a:pt x="19260" y="903332"/>
                    <a:pt x="300177" y="936315"/>
                    <a:pt x="372965" y="880586"/>
                  </a:cubicBezTo>
                  <a:cubicBezTo>
                    <a:pt x="511717" y="793406"/>
                    <a:pt x="574101" y="572769"/>
                    <a:pt x="731219" y="546216"/>
                  </a:cubicBezTo>
                  <a:cubicBezTo>
                    <a:pt x="978016" y="492762"/>
                    <a:pt x="1316283" y="804646"/>
                    <a:pt x="1968965" y="539392"/>
                  </a:cubicBezTo>
                  <a:lnTo>
                    <a:pt x="1802568" y="54896"/>
                  </a:lnTo>
                  <a:close/>
                </a:path>
              </a:pathLst>
            </a:custGeom>
            <a:solidFill>
              <a:srgbClr val="FFC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타원 20">
              <a:extLst>
                <a:ext uri="{FF2B5EF4-FFF2-40B4-BE49-F238E27FC236}">
                  <a16:creationId xmlns="" xmlns:a16="http://schemas.microsoft.com/office/drawing/2014/main" id="{283ABAFB-88D2-4904-AE5C-5BB904487C30}"/>
                </a:ext>
              </a:extLst>
            </p:cNvPr>
            <p:cNvSpPr/>
            <p:nvPr/>
          </p:nvSpPr>
          <p:spPr>
            <a:xfrm>
              <a:off x="5263171" y="4392550"/>
              <a:ext cx="343294" cy="318562"/>
            </a:xfrm>
            <a:custGeom>
              <a:avLst/>
              <a:gdLst>
                <a:gd name="connsiteX0" fmla="*/ 0 w 372843"/>
                <a:gd name="connsiteY0" fmla="*/ 168562 h 337123"/>
                <a:gd name="connsiteX1" fmla="*/ 186422 w 372843"/>
                <a:gd name="connsiteY1" fmla="*/ 0 h 337123"/>
                <a:gd name="connsiteX2" fmla="*/ 372844 w 372843"/>
                <a:gd name="connsiteY2" fmla="*/ 168562 h 337123"/>
                <a:gd name="connsiteX3" fmla="*/ 186422 w 372843"/>
                <a:gd name="connsiteY3" fmla="*/ 337124 h 337123"/>
                <a:gd name="connsiteX4" fmla="*/ 0 w 372843"/>
                <a:gd name="connsiteY4" fmla="*/ 168562 h 337123"/>
                <a:gd name="connsiteX0" fmla="*/ 612 w 373456"/>
                <a:gd name="connsiteY0" fmla="*/ 136001 h 304563"/>
                <a:gd name="connsiteX1" fmla="*/ 241301 w 373456"/>
                <a:gd name="connsiteY1" fmla="*/ 0 h 304563"/>
                <a:gd name="connsiteX2" fmla="*/ 373456 w 373456"/>
                <a:gd name="connsiteY2" fmla="*/ 136001 h 304563"/>
                <a:gd name="connsiteX3" fmla="*/ 187034 w 373456"/>
                <a:gd name="connsiteY3" fmla="*/ 304563 h 304563"/>
                <a:gd name="connsiteX4" fmla="*/ 612 w 373456"/>
                <a:gd name="connsiteY4" fmla="*/ 136001 h 304563"/>
                <a:gd name="connsiteX0" fmla="*/ 603 w 327320"/>
                <a:gd name="connsiteY0" fmla="*/ 168973 h 305208"/>
                <a:gd name="connsiteX1" fmla="*/ 195165 w 327320"/>
                <a:gd name="connsiteY1" fmla="*/ 412 h 305208"/>
                <a:gd name="connsiteX2" fmla="*/ 327320 w 327320"/>
                <a:gd name="connsiteY2" fmla="*/ 136413 h 305208"/>
                <a:gd name="connsiteX3" fmla="*/ 140898 w 327320"/>
                <a:gd name="connsiteY3" fmla="*/ 304975 h 305208"/>
                <a:gd name="connsiteX4" fmla="*/ 603 w 327320"/>
                <a:gd name="connsiteY4" fmla="*/ 168973 h 305208"/>
                <a:gd name="connsiteX0" fmla="*/ 502 w 351639"/>
                <a:gd name="connsiteY0" fmla="*/ 163431 h 305014"/>
                <a:gd name="connsiteX1" fmla="*/ 219484 w 351639"/>
                <a:gd name="connsiteY1" fmla="*/ 296 h 305014"/>
                <a:gd name="connsiteX2" fmla="*/ 351639 w 351639"/>
                <a:gd name="connsiteY2" fmla="*/ 136297 h 305014"/>
                <a:gd name="connsiteX3" fmla="*/ 165217 w 351639"/>
                <a:gd name="connsiteY3" fmla="*/ 304859 h 305014"/>
                <a:gd name="connsiteX4" fmla="*/ 502 w 351639"/>
                <a:gd name="connsiteY4" fmla="*/ 163431 h 305014"/>
                <a:gd name="connsiteX0" fmla="*/ 502 w 351639"/>
                <a:gd name="connsiteY0" fmla="*/ 163431 h 305050"/>
                <a:gd name="connsiteX1" fmla="*/ 219484 w 351639"/>
                <a:gd name="connsiteY1" fmla="*/ 296 h 305050"/>
                <a:gd name="connsiteX2" fmla="*/ 351639 w 351639"/>
                <a:gd name="connsiteY2" fmla="*/ 136297 h 305050"/>
                <a:gd name="connsiteX3" fmla="*/ 165217 w 351639"/>
                <a:gd name="connsiteY3" fmla="*/ 304859 h 305050"/>
                <a:gd name="connsiteX4" fmla="*/ 502 w 351639"/>
                <a:gd name="connsiteY4" fmla="*/ 163431 h 305050"/>
                <a:gd name="connsiteX0" fmla="*/ 563 w 351700"/>
                <a:gd name="connsiteY0" fmla="*/ 163431 h 315854"/>
                <a:gd name="connsiteX1" fmla="*/ 219545 w 351700"/>
                <a:gd name="connsiteY1" fmla="*/ 296 h 315854"/>
                <a:gd name="connsiteX2" fmla="*/ 351700 w 351700"/>
                <a:gd name="connsiteY2" fmla="*/ 136297 h 315854"/>
                <a:gd name="connsiteX3" fmla="*/ 162565 w 351700"/>
                <a:gd name="connsiteY3" fmla="*/ 315712 h 315854"/>
                <a:gd name="connsiteX4" fmla="*/ 563 w 351700"/>
                <a:gd name="connsiteY4" fmla="*/ 163431 h 315854"/>
                <a:gd name="connsiteX0" fmla="*/ 563 w 351700"/>
                <a:gd name="connsiteY0" fmla="*/ 163431 h 315889"/>
                <a:gd name="connsiteX1" fmla="*/ 219545 w 351700"/>
                <a:gd name="connsiteY1" fmla="*/ 296 h 315889"/>
                <a:gd name="connsiteX2" fmla="*/ 351700 w 351700"/>
                <a:gd name="connsiteY2" fmla="*/ 136297 h 315889"/>
                <a:gd name="connsiteX3" fmla="*/ 162565 w 351700"/>
                <a:gd name="connsiteY3" fmla="*/ 315712 h 315889"/>
                <a:gd name="connsiteX4" fmla="*/ 563 w 351700"/>
                <a:gd name="connsiteY4" fmla="*/ 163431 h 315889"/>
                <a:gd name="connsiteX0" fmla="*/ 113 w 351250"/>
                <a:gd name="connsiteY0" fmla="*/ 163431 h 315895"/>
                <a:gd name="connsiteX1" fmla="*/ 219095 w 351250"/>
                <a:gd name="connsiteY1" fmla="*/ 296 h 315895"/>
                <a:gd name="connsiteX2" fmla="*/ 351250 w 351250"/>
                <a:gd name="connsiteY2" fmla="*/ 136297 h 315895"/>
                <a:gd name="connsiteX3" fmla="*/ 162115 w 351250"/>
                <a:gd name="connsiteY3" fmla="*/ 315712 h 315895"/>
                <a:gd name="connsiteX4" fmla="*/ 113 w 351250"/>
                <a:gd name="connsiteY4" fmla="*/ 163431 h 315895"/>
                <a:gd name="connsiteX0" fmla="*/ 121 w 351258"/>
                <a:gd name="connsiteY0" fmla="*/ 163431 h 315743"/>
                <a:gd name="connsiteX1" fmla="*/ 219103 w 351258"/>
                <a:gd name="connsiteY1" fmla="*/ 296 h 315743"/>
                <a:gd name="connsiteX2" fmla="*/ 351258 w 351258"/>
                <a:gd name="connsiteY2" fmla="*/ 136297 h 315743"/>
                <a:gd name="connsiteX3" fmla="*/ 162123 w 351258"/>
                <a:gd name="connsiteY3" fmla="*/ 315712 h 315743"/>
                <a:gd name="connsiteX4" fmla="*/ 121 w 351258"/>
                <a:gd name="connsiteY4" fmla="*/ 163431 h 315743"/>
                <a:gd name="connsiteX0" fmla="*/ 113 w 351250"/>
                <a:gd name="connsiteY0" fmla="*/ 163267 h 315640"/>
                <a:gd name="connsiteX1" fmla="*/ 219095 w 351250"/>
                <a:gd name="connsiteY1" fmla="*/ 132 h 315640"/>
                <a:gd name="connsiteX2" fmla="*/ 351250 w 351250"/>
                <a:gd name="connsiteY2" fmla="*/ 144273 h 315640"/>
                <a:gd name="connsiteX3" fmla="*/ 162115 w 351250"/>
                <a:gd name="connsiteY3" fmla="*/ 315548 h 315640"/>
                <a:gd name="connsiteX4" fmla="*/ 113 w 351250"/>
                <a:gd name="connsiteY4" fmla="*/ 163267 h 315640"/>
                <a:gd name="connsiteX0" fmla="*/ 123 w 340407"/>
                <a:gd name="connsiteY0" fmla="*/ 166017 h 315708"/>
                <a:gd name="connsiteX1" fmla="*/ 208252 w 340407"/>
                <a:gd name="connsiteY1" fmla="*/ 169 h 315708"/>
                <a:gd name="connsiteX2" fmla="*/ 340407 w 340407"/>
                <a:gd name="connsiteY2" fmla="*/ 144310 h 315708"/>
                <a:gd name="connsiteX3" fmla="*/ 151272 w 340407"/>
                <a:gd name="connsiteY3" fmla="*/ 315585 h 315708"/>
                <a:gd name="connsiteX4" fmla="*/ 123 w 340407"/>
                <a:gd name="connsiteY4" fmla="*/ 166017 h 315708"/>
                <a:gd name="connsiteX0" fmla="*/ 123 w 340407"/>
                <a:gd name="connsiteY0" fmla="*/ 166017 h 315740"/>
                <a:gd name="connsiteX1" fmla="*/ 208252 w 340407"/>
                <a:gd name="connsiteY1" fmla="*/ 169 h 315740"/>
                <a:gd name="connsiteX2" fmla="*/ 340407 w 340407"/>
                <a:gd name="connsiteY2" fmla="*/ 144310 h 315740"/>
                <a:gd name="connsiteX3" fmla="*/ 151272 w 340407"/>
                <a:gd name="connsiteY3" fmla="*/ 315585 h 315740"/>
                <a:gd name="connsiteX4" fmla="*/ 123 w 340407"/>
                <a:gd name="connsiteY4" fmla="*/ 166017 h 315740"/>
                <a:gd name="connsiteX0" fmla="*/ 128 w 334985"/>
                <a:gd name="connsiteY0" fmla="*/ 182603 h 316462"/>
                <a:gd name="connsiteX1" fmla="*/ 202830 w 334985"/>
                <a:gd name="connsiteY1" fmla="*/ 475 h 316462"/>
                <a:gd name="connsiteX2" fmla="*/ 334985 w 334985"/>
                <a:gd name="connsiteY2" fmla="*/ 144616 h 316462"/>
                <a:gd name="connsiteX3" fmla="*/ 145850 w 334985"/>
                <a:gd name="connsiteY3" fmla="*/ 315891 h 316462"/>
                <a:gd name="connsiteX4" fmla="*/ 128 w 334985"/>
                <a:gd name="connsiteY4" fmla="*/ 182603 h 316462"/>
                <a:gd name="connsiteX0" fmla="*/ 129 w 343126"/>
                <a:gd name="connsiteY0" fmla="*/ 182785 h 316796"/>
                <a:gd name="connsiteX1" fmla="*/ 202831 w 343126"/>
                <a:gd name="connsiteY1" fmla="*/ 657 h 316796"/>
                <a:gd name="connsiteX2" fmla="*/ 343126 w 343126"/>
                <a:gd name="connsiteY2" fmla="*/ 139371 h 316796"/>
                <a:gd name="connsiteX3" fmla="*/ 145851 w 343126"/>
                <a:gd name="connsiteY3" fmla="*/ 316073 h 316796"/>
                <a:gd name="connsiteX4" fmla="*/ 129 w 343126"/>
                <a:gd name="connsiteY4" fmla="*/ 182785 h 316796"/>
                <a:gd name="connsiteX0" fmla="*/ 129 w 343273"/>
                <a:gd name="connsiteY0" fmla="*/ 182785 h 316796"/>
                <a:gd name="connsiteX1" fmla="*/ 202831 w 343273"/>
                <a:gd name="connsiteY1" fmla="*/ 657 h 316796"/>
                <a:gd name="connsiteX2" fmla="*/ 343126 w 343273"/>
                <a:gd name="connsiteY2" fmla="*/ 139371 h 316796"/>
                <a:gd name="connsiteX3" fmla="*/ 145851 w 343273"/>
                <a:gd name="connsiteY3" fmla="*/ 316073 h 316796"/>
                <a:gd name="connsiteX4" fmla="*/ 129 w 343273"/>
                <a:gd name="connsiteY4" fmla="*/ 182785 h 316796"/>
                <a:gd name="connsiteX0" fmla="*/ 167 w 343336"/>
                <a:gd name="connsiteY0" fmla="*/ 182785 h 316796"/>
                <a:gd name="connsiteX1" fmla="*/ 202869 w 343336"/>
                <a:gd name="connsiteY1" fmla="*/ 657 h 316796"/>
                <a:gd name="connsiteX2" fmla="*/ 343164 w 343336"/>
                <a:gd name="connsiteY2" fmla="*/ 139371 h 316796"/>
                <a:gd name="connsiteX3" fmla="*/ 145889 w 343336"/>
                <a:gd name="connsiteY3" fmla="*/ 316073 h 316796"/>
                <a:gd name="connsiteX4" fmla="*/ 167 w 343336"/>
                <a:gd name="connsiteY4" fmla="*/ 182785 h 316796"/>
                <a:gd name="connsiteX0" fmla="*/ 130 w 343274"/>
                <a:gd name="connsiteY0" fmla="*/ 191157 h 317430"/>
                <a:gd name="connsiteX1" fmla="*/ 202832 w 343274"/>
                <a:gd name="connsiteY1" fmla="*/ 889 h 317430"/>
                <a:gd name="connsiteX2" fmla="*/ 343127 w 343274"/>
                <a:gd name="connsiteY2" fmla="*/ 139603 h 317430"/>
                <a:gd name="connsiteX3" fmla="*/ 145852 w 343274"/>
                <a:gd name="connsiteY3" fmla="*/ 316305 h 317430"/>
                <a:gd name="connsiteX4" fmla="*/ 130 w 343274"/>
                <a:gd name="connsiteY4" fmla="*/ 191157 h 317430"/>
                <a:gd name="connsiteX0" fmla="*/ 130 w 343274"/>
                <a:gd name="connsiteY0" fmla="*/ 191419 h 317895"/>
                <a:gd name="connsiteX1" fmla="*/ 202832 w 343274"/>
                <a:gd name="connsiteY1" fmla="*/ 1151 h 317895"/>
                <a:gd name="connsiteX2" fmla="*/ 343127 w 343274"/>
                <a:gd name="connsiteY2" fmla="*/ 134438 h 317895"/>
                <a:gd name="connsiteX3" fmla="*/ 145852 w 343274"/>
                <a:gd name="connsiteY3" fmla="*/ 316567 h 317895"/>
                <a:gd name="connsiteX4" fmla="*/ 130 w 343274"/>
                <a:gd name="connsiteY4" fmla="*/ 191419 h 317895"/>
                <a:gd name="connsiteX0" fmla="*/ 141 w 343294"/>
                <a:gd name="connsiteY0" fmla="*/ 191419 h 318562"/>
                <a:gd name="connsiteX1" fmla="*/ 202843 w 343294"/>
                <a:gd name="connsiteY1" fmla="*/ 1151 h 318562"/>
                <a:gd name="connsiteX2" fmla="*/ 343138 w 343294"/>
                <a:gd name="connsiteY2" fmla="*/ 134438 h 318562"/>
                <a:gd name="connsiteX3" fmla="*/ 145863 w 343294"/>
                <a:gd name="connsiteY3" fmla="*/ 316567 h 318562"/>
                <a:gd name="connsiteX4" fmla="*/ 141 w 343294"/>
                <a:gd name="connsiteY4" fmla="*/ 191419 h 31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94" h="318562">
                  <a:moveTo>
                    <a:pt x="141" y="191419"/>
                  </a:moveTo>
                  <a:cubicBezTo>
                    <a:pt x="4211" y="98150"/>
                    <a:pt x="145677" y="10648"/>
                    <a:pt x="202843" y="1151"/>
                  </a:cubicBezTo>
                  <a:cubicBezTo>
                    <a:pt x="260009" y="-8346"/>
                    <a:pt x="343138" y="41344"/>
                    <a:pt x="343138" y="134438"/>
                  </a:cubicBezTo>
                  <a:cubicBezTo>
                    <a:pt x="348564" y="205825"/>
                    <a:pt x="211169" y="304356"/>
                    <a:pt x="145863" y="316567"/>
                  </a:cubicBezTo>
                  <a:cubicBezTo>
                    <a:pt x="80557" y="328778"/>
                    <a:pt x="-3929" y="284688"/>
                    <a:pt x="141" y="191419"/>
                  </a:cubicBezTo>
                  <a:close/>
                </a:path>
              </a:pathLst>
            </a:custGeom>
            <a:solidFill>
              <a:srgbClr val="FFC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타원 22">
              <a:extLst>
                <a:ext uri="{FF2B5EF4-FFF2-40B4-BE49-F238E27FC236}">
                  <a16:creationId xmlns="" xmlns:a16="http://schemas.microsoft.com/office/drawing/2014/main" id="{6E42351A-200D-4A83-9C00-4772CD34A3DC}"/>
                </a:ext>
              </a:extLst>
            </p:cNvPr>
            <p:cNvSpPr/>
            <p:nvPr/>
          </p:nvSpPr>
          <p:spPr>
            <a:xfrm>
              <a:off x="5538339" y="4498271"/>
              <a:ext cx="289969" cy="269402"/>
            </a:xfrm>
            <a:custGeom>
              <a:avLst/>
              <a:gdLst>
                <a:gd name="connsiteX0" fmla="*/ 0 w 245691"/>
                <a:gd name="connsiteY0" fmla="*/ 168562 h 337123"/>
                <a:gd name="connsiteX1" fmla="*/ 122846 w 245691"/>
                <a:gd name="connsiteY1" fmla="*/ 0 h 337123"/>
                <a:gd name="connsiteX2" fmla="*/ 245692 w 245691"/>
                <a:gd name="connsiteY2" fmla="*/ 168562 h 337123"/>
                <a:gd name="connsiteX3" fmla="*/ 122846 w 245691"/>
                <a:gd name="connsiteY3" fmla="*/ 337124 h 337123"/>
                <a:gd name="connsiteX4" fmla="*/ 0 w 245691"/>
                <a:gd name="connsiteY4" fmla="*/ 168562 h 337123"/>
                <a:gd name="connsiteX0" fmla="*/ 241 w 245933"/>
                <a:gd name="connsiteY0" fmla="*/ 130575 h 299137"/>
                <a:gd name="connsiteX1" fmla="*/ 150221 w 245933"/>
                <a:gd name="connsiteY1" fmla="*/ 0 h 299137"/>
                <a:gd name="connsiteX2" fmla="*/ 245933 w 245933"/>
                <a:gd name="connsiteY2" fmla="*/ 130575 h 299137"/>
                <a:gd name="connsiteX3" fmla="*/ 123087 w 245933"/>
                <a:gd name="connsiteY3" fmla="*/ 299137 h 299137"/>
                <a:gd name="connsiteX4" fmla="*/ 241 w 245933"/>
                <a:gd name="connsiteY4" fmla="*/ 130575 h 299137"/>
                <a:gd name="connsiteX0" fmla="*/ 177 w 264862"/>
                <a:gd name="connsiteY0" fmla="*/ 130593 h 299160"/>
                <a:gd name="connsiteX1" fmla="*/ 150157 w 264862"/>
                <a:gd name="connsiteY1" fmla="*/ 18 h 299160"/>
                <a:gd name="connsiteX2" fmla="*/ 264862 w 264862"/>
                <a:gd name="connsiteY2" fmla="*/ 125166 h 299160"/>
                <a:gd name="connsiteX3" fmla="*/ 123023 w 264862"/>
                <a:gd name="connsiteY3" fmla="*/ 299155 h 299160"/>
                <a:gd name="connsiteX4" fmla="*/ 177 w 264862"/>
                <a:gd name="connsiteY4" fmla="*/ 130593 h 299160"/>
                <a:gd name="connsiteX0" fmla="*/ 2516 w 267201"/>
                <a:gd name="connsiteY0" fmla="*/ 130593 h 274741"/>
                <a:gd name="connsiteX1" fmla="*/ 152496 w 267201"/>
                <a:gd name="connsiteY1" fmla="*/ 18 h 274741"/>
                <a:gd name="connsiteX2" fmla="*/ 267201 w 267201"/>
                <a:gd name="connsiteY2" fmla="*/ 125166 h 274741"/>
                <a:gd name="connsiteX3" fmla="*/ 73808 w 267201"/>
                <a:gd name="connsiteY3" fmla="*/ 274735 h 274741"/>
                <a:gd name="connsiteX4" fmla="*/ 2516 w 267201"/>
                <a:gd name="connsiteY4" fmla="*/ 130593 h 274741"/>
                <a:gd name="connsiteX0" fmla="*/ 2072 w 280324"/>
                <a:gd name="connsiteY0" fmla="*/ 130593 h 274741"/>
                <a:gd name="connsiteX1" fmla="*/ 165619 w 280324"/>
                <a:gd name="connsiteY1" fmla="*/ 18 h 274741"/>
                <a:gd name="connsiteX2" fmla="*/ 280324 w 280324"/>
                <a:gd name="connsiteY2" fmla="*/ 125166 h 274741"/>
                <a:gd name="connsiteX3" fmla="*/ 86931 w 280324"/>
                <a:gd name="connsiteY3" fmla="*/ 274735 h 274741"/>
                <a:gd name="connsiteX4" fmla="*/ 2072 w 280324"/>
                <a:gd name="connsiteY4" fmla="*/ 130593 h 274741"/>
                <a:gd name="connsiteX0" fmla="*/ 2072 w 280324"/>
                <a:gd name="connsiteY0" fmla="*/ 130593 h 274741"/>
                <a:gd name="connsiteX1" fmla="*/ 165619 w 280324"/>
                <a:gd name="connsiteY1" fmla="*/ 18 h 274741"/>
                <a:gd name="connsiteX2" fmla="*/ 280324 w 280324"/>
                <a:gd name="connsiteY2" fmla="*/ 125166 h 274741"/>
                <a:gd name="connsiteX3" fmla="*/ 86931 w 280324"/>
                <a:gd name="connsiteY3" fmla="*/ 274735 h 274741"/>
                <a:gd name="connsiteX4" fmla="*/ 2072 w 280324"/>
                <a:gd name="connsiteY4" fmla="*/ 130593 h 274741"/>
                <a:gd name="connsiteX0" fmla="*/ 4425 w 282677"/>
                <a:gd name="connsiteY0" fmla="*/ 130593 h 274743"/>
                <a:gd name="connsiteX1" fmla="*/ 167972 w 282677"/>
                <a:gd name="connsiteY1" fmla="*/ 18 h 274743"/>
                <a:gd name="connsiteX2" fmla="*/ 282677 w 282677"/>
                <a:gd name="connsiteY2" fmla="*/ 125166 h 274743"/>
                <a:gd name="connsiteX3" fmla="*/ 89284 w 282677"/>
                <a:gd name="connsiteY3" fmla="*/ 274735 h 274743"/>
                <a:gd name="connsiteX4" fmla="*/ 4425 w 282677"/>
                <a:gd name="connsiteY4" fmla="*/ 130593 h 274743"/>
                <a:gd name="connsiteX0" fmla="*/ 1531 w 279783"/>
                <a:gd name="connsiteY0" fmla="*/ 130593 h 272027"/>
                <a:gd name="connsiteX1" fmla="*/ 165078 w 279783"/>
                <a:gd name="connsiteY1" fmla="*/ 18 h 272027"/>
                <a:gd name="connsiteX2" fmla="*/ 279783 w 279783"/>
                <a:gd name="connsiteY2" fmla="*/ 125166 h 272027"/>
                <a:gd name="connsiteX3" fmla="*/ 94530 w 279783"/>
                <a:gd name="connsiteY3" fmla="*/ 272021 h 272027"/>
                <a:gd name="connsiteX4" fmla="*/ 1531 w 279783"/>
                <a:gd name="connsiteY4" fmla="*/ 130593 h 272027"/>
                <a:gd name="connsiteX0" fmla="*/ 2172 w 280424"/>
                <a:gd name="connsiteY0" fmla="*/ 130593 h 272266"/>
                <a:gd name="connsiteX1" fmla="*/ 165719 w 280424"/>
                <a:gd name="connsiteY1" fmla="*/ 18 h 272266"/>
                <a:gd name="connsiteX2" fmla="*/ 280424 w 280424"/>
                <a:gd name="connsiteY2" fmla="*/ 125166 h 272266"/>
                <a:gd name="connsiteX3" fmla="*/ 95171 w 280424"/>
                <a:gd name="connsiteY3" fmla="*/ 272021 h 272266"/>
                <a:gd name="connsiteX4" fmla="*/ 2172 w 280424"/>
                <a:gd name="connsiteY4" fmla="*/ 130593 h 272266"/>
                <a:gd name="connsiteX0" fmla="*/ 6666 w 284918"/>
                <a:gd name="connsiteY0" fmla="*/ 130593 h 272266"/>
                <a:gd name="connsiteX1" fmla="*/ 170213 w 284918"/>
                <a:gd name="connsiteY1" fmla="*/ 18 h 272266"/>
                <a:gd name="connsiteX2" fmla="*/ 284918 w 284918"/>
                <a:gd name="connsiteY2" fmla="*/ 125166 h 272266"/>
                <a:gd name="connsiteX3" fmla="*/ 99665 w 284918"/>
                <a:gd name="connsiteY3" fmla="*/ 272021 h 272266"/>
                <a:gd name="connsiteX4" fmla="*/ 6666 w 284918"/>
                <a:gd name="connsiteY4" fmla="*/ 130593 h 272266"/>
                <a:gd name="connsiteX0" fmla="*/ 2569 w 280821"/>
                <a:gd name="connsiteY0" fmla="*/ 127882 h 269555"/>
                <a:gd name="connsiteX1" fmla="*/ 174256 w 280821"/>
                <a:gd name="connsiteY1" fmla="*/ 20 h 269555"/>
                <a:gd name="connsiteX2" fmla="*/ 280821 w 280821"/>
                <a:gd name="connsiteY2" fmla="*/ 122455 h 269555"/>
                <a:gd name="connsiteX3" fmla="*/ 95568 w 280821"/>
                <a:gd name="connsiteY3" fmla="*/ 269310 h 269555"/>
                <a:gd name="connsiteX4" fmla="*/ 2569 w 280821"/>
                <a:gd name="connsiteY4" fmla="*/ 127882 h 269555"/>
                <a:gd name="connsiteX0" fmla="*/ 2569 w 280821"/>
                <a:gd name="connsiteY0" fmla="*/ 127890 h 269563"/>
                <a:gd name="connsiteX1" fmla="*/ 174256 w 280821"/>
                <a:gd name="connsiteY1" fmla="*/ 28 h 269563"/>
                <a:gd name="connsiteX2" fmla="*/ 280821 w 280821"/>
                <a:gd name="connsiteY2" fmla="*/ 122463 h 269563"/>
                <a:gd name="connsiteX3" fmla="*/ 95568 w 280821"/>
                <a:gd name="connsiteY3" fmla="*/ 269318 h 269563"/>
                <a:gd name="connsiteX4" fmla="*/ 2569 w 280821"/>
                <a:gd name="connsiteY4" fmla="*/ 127890 h 269563"/>
                <a:gd name="connsiteX0" fmla="*/ 2569 w 280821"/>
                <a:gd name="connsiteY0" fmla="*/ 127882 h 269555"/>
                <a:gd name="connsiteX1" fmla="*/ 174256 w 280821"/>
                <a:gd name="connsiteY1" fmla="*/ 20 h 269555"/>
                <a:gd name="connsiteX2" fmla="*/ 280821 w 280821"/>
                <a:gd name="connsiteY2" fmla="*/ 122455 h 269555"/>
                <a:gd name="connsiteX3" fmla="*/ 95568 w 280821"/>
                <a:gd name="connsiteY3" fmla="*/ 269310 h 269555"/>
                <a:gd name="connsiteX4" fmla="*/ 2569 w 280821"/>
                <a:gd name="connsiteY4" fmla="*/ 127882 h 269555"/>
                <a:gd name="connsiteX0" fmla="*/ 1729 w 285407"/>
                <a:gd name="connsiteY0" fmla="*/ 133361 h 269389"/>
                <a:gd name="connsiteX1" fmla="*/ 178842 w 285407"/>
                <a:gd name="connsiteY1" fmla="*/ 73 h 269389"/>
                <a:gd name="connsiteX2" fmla="*/ 285407 w 285407"/>
                <a:gd name="connsiteY2" fmla="*/ 122508 h 269389"/>
                <a:gd name="connsiteX3" fmla="*/ 100154 w 285407"/>
                <a:gd name="connsiteY3" fmla="*/ 269363 h 269389"/>
                <a:gd name="connsiteX4" fmla="*/ 1729 w 285407"/>
                <a:gd name="connsiteY4" fmla="*/ 133361 h 269389"/>
                <a:gd name="connsiteX0" fmla="*/ 1163 w 284841"/>
                <a:gd name="connsiteY0" fmla="*/ 133361 h 269396"/>
                <a:gd name="connsiteX1" fmla="*/ 178276 w 284841"/>
                <a:gd name="connsiteY1" fmla="*/ 73 h 269396"/>
                <a:gd name="connsiteX2" fmla="*/ 284841 w 284841"/>
                <a:gd name="connsiteY2" fmla="*/ 122508 h 269396"/>
                <a:gd name="connsiteX3" fmla="*/ 99588 w 284841"/>
                <a:gd name="connsiteY3" fmla="*/ 269363 h 269396"/>
                <a:gd name="connsiteX4" fmla="*/ 1163 w 284841"/>
                <a:gd name="connsiteY4" fmla="*/ 133361 h 269396"/>
                <a:gd name="connsiteX0" fmla="*/ 6291 w 289969"/>
                <a:gd name="connsiteY0" fmla="*/ 133361 h 269402"/>
                <a:gd name="connsiteX1" fmla="*/ 183404 w 289969"/>
                <a:gd name="connsiteY1" fmla="*/ 73 h 269402"/>
                <a:gd name="connsiteX2" fmla="*/ 289969 w 289969"/>
                <a:gd name="connsiteY2" fmla="*/ 122508 h 269402"/>
                <a:gd name="connsiteX3" fmla="*/ 104716 w 289969"/>
                <a:gd name="connsiteY3" fmla="*/ 269363 h 269402"/>
                <a:gd name="connsiteX4" fmla="*/ 6291 w 289969"/>
                <a:gd name="connsiteY4" fmla="*/ 133361 h 2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9" h="269402">
                  <a:moveTo>
                    <a:pt x="6291" y="133361"/>
                  </a:moveTo>
                  <a:cubicBezTo>
                    <a:pt x="35686" y="55918"/>
                    <a:pt x="136124" y="1882"/>
                    <a:pt x="183404" y="73"/>
                  </a:cubicBezTo>
                  <a:cubicBezTo>
                    <a:pt x="230684" y="-1736"/>
                    <a:pt x="289969" y="29414"/>
                    <a:pt x="289969" y="122508"/>
                  </a:cubicBezTo>
                  <a:cubicBezTo>
                    <a:pt x="289969" y="215602"/>
                    <a:pt x="151996" y="267554"/>
                    <a:pt x="104716" y="269363"/>
                  </a:cubicBezTo>
                  <a:cubicBezTo>
                    <a:pt x="57436" y="271172"/>
                    <a:pt x="-23104" y="210804"/>
                    <a:pt x="6291" y="133361"/>
                  </a:cubicBezTo>
                  <a:close/>
                </a:path>
              </a:pathLst>
            </a:custGeom>
            <a:solidFill>
              <a:srgbClr val="FFD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타원 23">
              <a:extLst>
                <a:ext uri="{FF2B5EF4-FFF2-40B4-BE49-F238E27FC236}">
                  <a16:creationId xmlns="" xmlns:a16="http://schemas.microsoft.com/office/drawing/2014/main" id="{67AFE9C2-23E7-4C3F-99CA-EEBC03220B14}"/>
                </a:ext>
              </a:extLst>
            </p:cNvPr>
            <p:cNvSpPr/>
            <p:nvPr/>
          </p:nvSpPr>
          <p:spPr>
            <a:xfrm>
              <a:off x="5784036" y="4585233"/>
              <a:ext cx="248519" cy="244644"/>
            </a:xfrm>
            <a:custGeom>
              <a:avLst/>
              <a:gdLst>
                <a:gd name="connsiteX0" fmla="*/ 0 w 245691"/>
                <a:gd name="connsiteY0" fmla="*/ 122006 h 244012"/>
                <a:gd name="connsiteX1" fmla="*/ 122846 w 245691"/>
                <a:gd name="connsiteY1" fmla="*/ 0 h 244012"/>
                <a:gd name="connsiteX2" fmla="*/ 245692 w 245691"/>
                <a:gd name="connsiteY2" fmla="*/ 122006 h 244012"/>
                <a:gd name="connsiteX3" fmla="*/ 122846 w 245691"/>
                <a:gd name="connsiteY3" fmla="*/ 244012 h 244012"/>
                <a:gd name="connsiteX4" fmla="*/ 0 w 245691"/>
                <a:gd name="connsiteY4" fmla="*/ 122006 h 244012"/>
                <a:gd name="connsiteX0" fmla="*/ 339 w 246031"/>
                <a:gd name="connsiteY0" fmla="*/ 122006 h 244012"/>
                <a:gd name="connsiteX1" fmla="*/ 155745 w 246031"/>
                <a:gd name="connsiteY1" fmla="*/ 0 h 244012"/>
                <a:gd name="connsiteX2" fmla="*/ 246031 w 246031"/>
                <a:gd name="connsiteY2" fmla="*/ 122006 h 244012"/>
                <a:gd name="connsiteX3" fmla="*/ 123185 w 246031"/>
                <a:gd name="connsiteY3" fmla="*/ 244012 h 244012"/>
                <a:gd name="connsiteX4" fmla="*/ 339 w 246031"/>
                <a:gd name="connsiteY4" fmla="*/ 122006 h 244012"/>
                <a:gd name="connsiteX0" fmla="*/ 65 w 245757"/>
                <a:gd name="connsiteY0" fmla="*/ 122006 h 244012"/>
                <a:gd name="connsiteX1" fmla="*/ 136477 w 245757"/>
                <a:gd name="connsiteY1" fmla="*/ 0 h 244012"/>
                <a:gd name="connsiteX2" fmla="*/ 245757 w 245757"/>
                <a:gd name="connsiteY2" fmla="*/ 122006 h 244012"/>
                <a:gd name="connsiteX3" fmla="*/ 122911 w 245757"/>
                <a:gd name="connsiteY3" fmla="*/ 244012 h 244012"/>
                <a:gd name="connsiteX4" fmla="*/ 65 w 245757"/>
                <a:gd name="connsiteY4" fmla="*/ 122006 h 244012"/>
                <a:gd name="connsiteX0" fmla="*/ 45 w 240310"/>
                <a:gd name="connsiteY0" fmla="*/ 122057 h 244092"/>
                <a:gd name="connsiteX1" fmla="*/ 136457 w 240310"/>
                <a:gd name="connsiteY1" fmla="*/ 51 h 244092"/>
                <a:gd name="connsiteX2" fmla="*/ 240310 w 240310"/>
                <a:gd name="connsiteY2" fmla="*/ 111204 h 244092"/>
                <a:gd name="connsiteX3" fmla="*/ 122891 w 240310"/>
                <a:gd name="connsiteY3" fmla="*/ 244063 h 244092"/>
                <a:gd name="connsiteX4" fmla="*/ 45 w 240310"/>
                <a:gd name="connsiteY4" fmla="*/ 122057 h 244092"/>
                <a:gd name="connsiteX0" fmla="*/ 45 w 248450"/>
                <a:gd name="connsiteY0" fmla="*/ 122330 h 244476"/>
                <a:gd name="connsiteX1" fmla="*/ 136457 w 248450"/>
                <a:gd name="connsiteY1" fmla="*/ 324 h 244476"/>
                <a:gd name="connsiteX2" fmla="*/ 248450 w 248450"/>
                <a:gd name="connsiteY2" fmla="*/ 97911 h 244476"/>
                <a:gd name="connsiteX3" fmla="*/ 122891 w 248450"/>
                <a:gd name="connsiteY3" fmla="*/ 244336 h 244476"/>
                <a:gd name="connsiteX4" fmla="*/ 45 w 248450"/>
                <a:gd name="connsiteY4" fmla="*/ 122330 h 244476"/>
                <a:gd name="connsiteX0" fmla="*/ 17 w 248422"/>
                <a:gd name="connsiteY0" fmla="*/ 125022 h 247169"/>
                <a:gd name="connsiteX1" fmla="*/ 131002 w 248422"/>
                <a:gd name="connsiteY1" fmla="*/ 303 h 247169"/>
                <a:gd name="connsiteX2" fmla="*/ 248422 w 248422"/>
                <a:gd name="connsiteY2" fmla="*/ 100603 h 247169"/>
                <a:gd name="connsiteX3" fmla="*/ 122863 w 248422"/>
                <a:gd name="connsiteY3" fmla="*/ 247028 h 247169"/>
                <a:gd name="connsiteX4" fmla="*/ 17 w 248422"/>
                <a:gd name="connsiteY4" fmla="*/ 125022 h 247169"/>
                <a:gd name="connsiteX0" fmla="*/ 17 w 248422"/>
                <a:gd name="connsiteY0" fmla="*/ 116724 h 246928"/>
                <a:gd name="connsiteX1" fmla="*/ 131002 w 248422"/>
                <a:gd name="connsiteY1" fmla="*/ 145 h 246928"/>
                <a:gd name="connsiteX2" fmla="*/ 248422 w 248422"/>
                <a:gd name="connsiteY2" fmla="*/ 100445 h 246928"/>
                <a:gd name="connsiteX3" fmla="*/ 122863 w 248422"/>
                <a:gd name="connsiteY3" fmla="*/ 246870 h 246928"/>
                <a:gd name="connsiteX4" fmla="*/ 17 w 248422"/>
                <a:gd name="connsiteY4" fmla="*/ 116724 h 246928"/>
                <a:gd name="connsiteX0" fmla="*/ 17 w 248422"/>
                <a:gd name="connsiteY0" fmla="*/ 125022 h 247169"/>
                <a:gd name="connsiteX1" fmla="*/ 131002 w 248422"/>
                <a:gd name="connsiteY1" fmla="*/ 303 h 247169"/>
                <a:gd name="connsiteX2" fmla="*/ 248422 w 248422"/>
                <a:gd name="connsiteY2" fmla="*/ 100603 h 247169"/>
                <a:gd name="connsiteX3" fmla="*/ 122863 w 248422"/>
                <a:gd name="connsiteY3" fmla="*/ 247028 h 247169"/>
                <a:gd name="connsiteX4" fmla="*/ 17 w 248422"/>
                <a:gd name="connsiteY4" fmla="*/ 125022 h 247169"/>
                <a:gd name="connsiteX0" fmla="*/ 140 w 248545"/>
                <a:gd name="connsiteY0" fmla="*/ 125022 h 247230"/>
                <a:gd name="connsiteX1" fmla="*/ 131125 w 248545"/>
                <a:gd name="connsiteY1" fmla="*/ 303 h 247230"/>
                <a:gd name="connsiteX2" fmla="*/ 248545 w 248545"/>
                <a:gd name="connsiteY2" fmla="*/ 100603 h 247230"/>
                <a:gd name="connsiteX3" fmla="*/ 122986 w 248545"/>
                <a:gd name="connsiteY3" fmla="*/ 247028 h 247230"/>
                <a:gd name="connsiteX4" fmla="*/ 140 w 248545"/>
                <a:gd name="connsiteY4" fmla="*/ 125022 h 247230"/>
                <a:gd name="connsiteX0" fmla="*/ 17 w 248422"/>
                <a:gd name="connsiteY0" fmla="*/ 125022 h 247169"/>
                <a:gd name="connsiteX1" fmla="*/ 131002 w 248422"/>
                <a:gd name="connsiteY1" fmla="*/ 303 h 247169"/>
                <a:gd name="connsiteX2" fmla="*/ 248422 w 248422"/>
                <a:gd name="connsiteY2" fmla="*/ 100603 h 247169"/>
                <a:gd name="connsiteX3" fmla="*/ 122863 w 248422"/>
                <a:gd name="connsiteY3" fmla="*/ 247028 h 247169"/>
                <a:gd name="connsiteX4" fmla="*/ 17 w 248422"/>
                <a:gd name="connsiteY4" fmla="*/ 125022 h 247169"/>
                <a:gd name="connsiteX0" fmla="*/ 17 w 248422"/>
                <a:gd name="connsiteY0" fmla="*/ 125022 h 247207"/>
                <a:gd name="connsiteX1" fmla="*/ 131002 w 248422"/>
                <a:gd name="connsiteY1" fmla="*/ 303 h 247207"/>
                <a:gd name="connsiteX2" fmla="*/ 248422 w 248422"/>
                <a:gd name="connsiteY2" fmla="*/ 100603 h 247207"/>
                <a:gd name="connsiteX3" fmla="*/ 122863 w 248422"/>
                <a:gd name="connsiteY3" fmla="*/ 247028 h 247207"/>
                <a:gd name="connsiteX4" fmla="*/ 17 w 248422"/>
                <a:gd name="connsiteY4" fmla="*/ 125022 h 247207"/>
                <a:gd name="connsiteX0" fmla="*/ 20 w 248425"/>
                <a:gd name="connsiteY0" fmla="*/ 125022 h 247207"/>
                <a:gd name="connsiteX1" fmla="*/ 131005 w 248425"/>
                <a:gd name="connsiteY1" fmla="*/ 303 h 247207"/>
                <a:gd name="connsiteX2" fmla="*/ 248425 w 248425"/>
                <a:gd name="connsiteY2" fmla="*/ 100603 h 247207"/>
                <a:gd name="connsiteX3" fmla="*/ 122866 w 248425"/>
                <a:gd name="connsiteY3" fmla="*/ 247028 h 247207"/>
                <a:gd name="connsiteX4" fmla="*/ 20 w 248425"/>
                <a:gd name="connsiteY4" fmla="*/ 125022 h 247207"/>
                <a:gd name="connsiteX0" fmla="*/ 136 w 248541"/>
                <a:gd name="connsiteY0" fmla="*/ 125022 h 247169"/>
                <a:gd name="connsiteX1" fmla="*/ 144688 w 248541"/>
                <a:gd name="connsiteY1" fmla="*/ 303 h 247169"/>
                <a:gd name="connsiteX2" fmla="*/ 248541 w 248541"/>
                <a:gd name="connsiteY2" fmla="*/ 100603 h 247169"/>
                <a:gd name="connsiteX3" fmla="*/ 122982 w 248541"/>
                <a:gd name="connsiteY3" fmla="*/ 247028 h 247169"/>
                <a:gd name="connsiteX4" fmla="*/ 136 w 248541"/>
                <a:gd name="connsiteY4" fmla="*/ 125022 h 247169"/>
                <a:gd name="connsiteX0" fmla="*/ 21 w 248426"/>
                <a:gd name="connsiteY0" fmla="*/ 125022 h 247169"/>
                <a:gd name="connsiteX1" fmla="*/ 131006 w 248426"/>
                <a:gd name="connsiteY1" fmla="*/ 303 h 247169"/>
                <a:gd name="connsiteX2" fmla="*/ 248426 w 248426"/>
                <a:gd name="connsiteY2" fmla="*/ 100603 h 247169"/>
                <a:gd name="connsiteX3" fmla="*/ 122867 w 248426"/>
                <a:gd name="connsiteY3" fmla="*/ 247028 h 247169"/>
                <a:gd name="connsiteX4" fmla="*/ 21 w 248426"/>
                <a:gd name="connsiteY4" fmla="*/ 125022 h 247169"/>
                <a:gd name="connsiteX0" fmla="*/ 168 w 248573"/>
                <a:gd name="connsiteY0" fmla="*/ 125022 h 236332"/>
                <a:gd name="connsiteX1" fmla="*/ 131153 w 248573"/>
                <a:gd name="connsiteY1" fmla="*/ 303 h 236332"/>
                <a:gd name="connsiteX2" fmla="*/ 248573 w 248573"/>
                <a:gd name="connsiteY2" fmla="*/ 100603 h 236332"/>
                <a:gd name="connsiteX3" fmla="*/ 109447 w 248573"/>
                <a:gd name="connsiteY3" fmla="*/ 236175 h 236332"/>
                <a:gd name="connsiteX4" fmla="*/ 168 w 248573"/>
                <a:gd name="connsiteY4" fmla="*/ 125022 h 236332"/>
                <a:gd name="connsiteX0" fmla="*/ 133 w 248538"/>
                <a:gd name="connsiteY0" fmla="*/ 136156 h 236819"/>
                <a:gd name="connsiteX1" fmla="*/ 131118 w 248538"/>
                <a:gd name="connsiteY1" fmla="*/ 584 h 236819"/>
                <a:gd name="connsiteX2" fmla="*/ 248538 w 248538"/>
                <a:gd name="connsiteY2" fmla="*/ 100884 h 236819"/>
                <a:gd name="connsiteX3" fmla="*/ 109412 w 248538"/>
                <a:gd name="connsiteY3" fmla="*/ 236456 h 236819"/>
                <a:gd name="connsiteX4" fmla="*/ 133 w 248538"/>
                <a:gd name="connsiteY4" fmla="*/ 136156 h 236819"/>
                <a:gd name="connsiteX0" fmla="*/ 133 w 248538"/>
                <a:gd name="connsiteY0" fmla="*/ 136156 h 236882"/>
                <a:gd name="connsiteX1" fmla="*/ 131118 w 248538"/>
                <a:gd name="connsiteY1" fmla="*/ 584 h 236882"/>
                <a:gd name="connsiteX2" fmla="*/ 248538 w 248538"/>
                <a:gd name="connsiteY2" fmla="*/ 100884 h 236882"/>
                <a:gd name="connsiteX3" fmla="*/ 109412 w 248538"/>
                <a:gd name="connsiteY3" fmla="*/ 236456 h 236882"/>
                <a:gd name="connsiteX4" fmla="*/ 133 w 248538"/>
                <a:gd name="connsiteY4" fmla="*/ 136156 h 236882"/>
                <a:gd name="connsiteX0" fmla="*/ 103 w 248508"/>
                <a:gd name="connsiteY0" fmla="*/ 141521 h 242188"/>
                <a:gd name="connsiteX1" fmla="*/ 128374 w 248508"/>
                <a:gd name="connsiteY1" fmla="*/ 522 h 242188"/>
                <a:gd name="connsiteX2" fmla="*/ 248508 w 248508"/>
                <a:gd name="connsiteY2" fmla="*/ 106249 h 242188"/>
                <a:gd name="connsiteX3" fmla="*/ 109382 w 248508"/>
                <a:gd name="connsiteY3" fmla="*/ 241821 h 242188"/>
                <a:gd name="connsiteX4" fmla="*/ 103 w 248508"/>
                <a:gd name="connsiteY4" fmla="*/ 141521 h 242188"/>
                <a:gd name="connsiteX0" fmla="*/ 103 w 248508"/>
                <a:gd name="connsiteY0" fmla="*/ 141521 h 242188"/>
                <a:gd name="connsiteX1" fmla="*/ 128374 w 248508"/>
                <a:gd name="connsiteY1" fmla="*/ 522 h 242188"/>
                <a:gd name="connsiteX2" fmla="*/ 248508 w 248508"/>
                <a:gd name="connsiteY2" fmla="*/ 106249 h 242188"/>
                <a:gd name="connsiteX3" fmla="*/ 109382 w 248508"/>
                <a:gd name="connsiteY3" fmla="*/ 241821 h 242188"/>
                <a:gd name="connsiteX4" fmla="*/ 103 w 248508"/>
                <a:gd name="connsiteY4" fmla="*/ 141521 h 242188"/>
                <a:gd name="connsiteX0" fmla="*/ 18 w 248423"/>
                <a:gd name="connsiteY0" fmla="*/ 141521 h 244890"/>
                <a:gd name="connsiteX1" fmla="*/ 128289 w 248423"/>
                <a:gd name="connsiteY1" fmla="*/ 522 h 244890"/>
                <a:gd name="connsiteX2" fmla="*/ 248423 w 248423"/>
                <a:gd name="connsiteY2" fmla="*/ 106249 h 244890"/>
                <a:gd name="connsiteX3" fmla="*/ 120150 w 248423"/>
                <a:gd name="connsiteY3" fmla="*/ 244534 h 244890"/>
                <a:gd name="connsiteX4" fmla="*/ 18 w 248423"/>
                <a:gd name="connsiteY4" fmla="*/ 141521 h 244890"/>
                <a:gd name="connsiteX0" fmla="*/ 18 w 248423"/>
                <a:gd name="connsiteY0" fmla="*/ 141521 h 244644"/>
                <a:gd name="connsiteX1" fmla="*/ 128289 w 248423"/>
                <a:gd name="connsiteY1" fmla="*/ 522 h 244644"/>
                <a:gd name="connsiteX2" fmla="*/ 248423 w 248423"/>
                <a:gd name="connsiteY2" fmla="*/ 106249 h 244644"/>
                <a:gd name="connsiteX3" fmla="*/ 120150 w 248423"/>
                <a:gd name="connsiteY3" fmla="*/ 244534 h 244644"/>
                <a:gd name="connsiteX4" fmla="*/ 18 w 248423"/>
                <a:gd name="connsiteY4" fmla="*/ 141521 h 244644"/>
                <a:gd name="connsiteX0" fmla="*/ 18 w 248423"/>
                <a:gd name="connsiteY0" fmla="*/ 141521 h 244678"/>
                <a:gd name="connsiteX1" fmla="*/ 128289 w 248423"/>
                <a:gd name="connsiteY1" fmla="*/ 522 h 244678"/>
                <a:gd name="connsiteX2" fmla="*/ 248423 w 248423"/>
                <a:gd name="connsiteY2" fmla="*/ 106249 h 244678"/>
                <a:gd name="connsiteX3" fmla="*/ 120150 w 248423"/>
                <a:gd name="connsiteY3" fmla="*/ 244534 h 244678"/>
                <a:gd name="connsiteX4" fmla="*/ 18 w 248423"/>
                <a:gd name="connsiteY4" fmla="*/ 141521 h 244678"/>
                <a:gd name="connsiteX0" fmla="*/ 114 w 248519"/>
                <a:gd name="connsiteY0" fmla="*/ 141521 h 244644"/>
                <a:gd name="connsiteX1" fmla="*/ 128385 w 248519"/>
                <a:gd name="connsiteY1" fmla="*/ 522 h 244644"/>
                <a:gd name="connsiteX2" fmla="*/ 248519 w 248519"/>
                <a:gd name="connsiteY2" fmla="*/ 106249 h 244644"/>
                <a:gd name="connsiteX3" fmla="*/ 109392 w 248519"/>
                <a:gd name="connsiteY3" fmla="*/ 244534 h 244644"/>
                <a:gd name="connsiteX4" fmla="*/ 114 w 248519"/>
                <a:gd name="connsiteY4" fmla="*/ 141521 h 24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19" h="244644">
                  <a:moveTo>
                    <a:pt x="114" y="141521"/>
                  </a:moveTo>
                  <a:cubicBezTo>
                    <a:pt x="3279" y="100852"/>
                    <a:pt x="78844" y="6401"/>
                    <a:pt x="128385" y="522"/>
                  </a:cubicBezTo>
                  <a:cubicBezTo>
                    <a:pt x="177926" y="-5357"/>
                    <a:pt x="248519" y="38867"/>
                    <a:pt x="248519" y="106249"/>
                  </a:cubicBezTo>
                  <a:cubicBezTo>
                    <a:pt x="248519" y="173631"/>
                    <a:pt x="158933" y="241368"/>
                    <a:pt x="109392" y="244534"/>
                  </a:cubicBezTo>
                  <a:cubicBezTo>
                    <a:pt x="59851" y="247700"/>
                    <a:pt x="-3051" y="182190"/>
                    <a:pt x="114" y="141521"/>
                  </a:cubicBezTo>
                  <a:close/>
                </a:path>
              </a:pathLst>
            </a:custGeom>
            <a:solidFill>
              <a:srgbClr val="FFC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자유형: 도형 38">
              <a:extLst>
                <a:ext uri="{FF2B5EF4-FFF2-40B4-BE49-F238E27FC236}">
                  <a16:creationId xmlns="" xmlns:a16="http://schemas.microsoft.com/office/drawing/2014/main" id="{643A8133-6F28-42EF-95AC-98CCB1093D19}"/>
                </a:ext>
              </a:extLst>
            </p:cNvPr>
            <p:cNvSpPr/>
            <p:nvPr/>
          </p:nvSpPr>
          <p:spPr>
            <a:xfrm>
              <a:off x="5363768" y="4433618"/>
              <a:ext cx="201619" cy="189555"/>
            </a:xfrm>
            <a:custGeom>
              <a:avLst/>
              <a:gdLst>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389"/>
                <a:gd name="connsiteY0" fmla="*/ 0 h 176368"/>
                <a:gd name="connsiteX1" fmla="*/ 160088 w 160389"/>
                <a:gd name="connsiteY1" fmla="*/ 100394 h 176368"/>
                <a:gd name="connsiteX2" fmla="*/ 0 w 160389"/>
                <a:gd name="connsiteY2" fmla="*/ 176368 h 176368"/>
                <a:gd name="connsiteX3" fmla="*/ 59694 w 160389"/>
                <a:gd name="connsiteY3" fmla="*/ 0 h 176368"/>
                <a:gd name="connsiteX0" fmla="*/ 88271 w 188966"/>
                <a:gd name="connsiteY0" fmla="*/ 0 h 176368"/>
                <a:gd name="connsiteX1" fmla="*/ 188665 w 188966"/>
                <a:gd name="connsiteY1" fmla="*/ 100394 h 176368"/>
                <a:gd name="connsiteX2" fmla="*/ 28577 w 188966"/>
                <a:gd name="connsiteY2" fmla="*/ 176368 h 176368"/>
                <a:gd name="connsiteX3" fmla="*/ 88271 w 188966"/>
                <a:gd name="connsiteY3" fmla="*/ 0 h 176368"/>
                <a:gd name="connsiteX0" fmla="*/ 88271 w 188966"/>
                <a:gd name="connsiteY0" fmla="*/ 0 h 215755"/>
                <a:gd name="connsiteX1" fmla="*/ 188665 w 188966"/>
                <a:gd name="connsiteY1" fmla="*/ 100394 h 215755"/>
                <a:gd name="connsiteX2" fmla="*/ 28577 w 188966"/>
                <a:gd name="connsiteY2" fmla="*/ 176368 h 215755"/>
                <a:gd name="connsiteX3" fmla="*/ 88271 w 188966"/>
                <a:gd name="connsiteY3" fmla="*/ 0 h 215755"/>
                <a:gd name="connsiteX0" fmla="*/ 102244 w 202939"/>
                <a:gd name="connsiteY0" fmla="*/ 0 h 195606"/>
                <a:gd name="connsiteX1" fmla="*/ 202638 w 202939"/>
                <a:gd name="connsiteY1" fmla="*/ 100394 h 195606"/>
                <a:gd name="connsiteX2" fmla="*/ 26270 w 202939"/>
                <a:gd name="connsiteY2" fmla="*/ 151948 h 195606"/>
                <a:gd name="connsiteX3" fmla="*/ 102244 w 202939"/>
                <a:gd name="connsiteY3" fmla="*/ 0 h 195606"/>
                <a:gd name="connsiteX0" fmla="*/ 102244 w 202939"/>
                <a:gd name="connsiteY0" fmla="*/ 0 h 185005"/>
                <a:gd name="connsiteX1" fmla="*/ 202638 w 202939"/>
                <a:gd name="connsiteY1" fmla="*/ 100394 h 185005"/>
                <a:gd name="connsiteX2" fmla="*/ 26270 w 202939"/>
                <a:gd name="connsiteY2" fmla="*/ 151948 h 185005"/>
                <a:gd name="connsiteX3" fmla="*/ 102244 w 202939"/>
                <a:gd name="connsiteY3" fmla="*/ 0 h 185005"/>
                <a:gd name="connsiteX0" fmla="*/ 97875 w 198570"/>
                <a:gd name="connsiteY0" fmla="*/ 0 h 185005"/>
                <a:gd name="connsiteX1" fmla="*/ 198269 w 198570"/>
                <a:gd name="connsiteY1" fmla="*/ 100394 h 185005"/>
                <a:gd name="connsiteX2" fmla="*/ 21901 w 198570"/>
                <a:gd name="connsiteY2" fmla="*/ 151948 h 185005"/>
                <a:gd name="connsiteX3" fmla="*/ 97875 w 198570"/>
                <a:gd name="connsiteY3" fmla="*/ 0 h 185005"/>
                <a:gd name="connsiteX0" fmla="*/ 102019 w 202714"/>
                <a:gd name="connsiteY0" fmla="*/ 0 h 185005"/>
                <a:gd name="connsiteX1" fmla="*/ 202413 w 202714"/>
                <a:gd name="connsiteY1" fmla="*/ 100394 h 185005"/>
                <a:gd name="connsiteX2" fmla="*/ 26045 w 202714"/>
                <a:gd name="connsiteY2" fmla="*/ 151948 h 185005"/>
                <a:gd name="connsiteX3" fmla="*/ 102019 w 202714"/>
                <a:gd name="connsiteY3" fmla="*/ 0 h 185005"/>
                <a:gd name="connsiteX0" fmla="*/ 102019 w 202714"/>
                <a:gd name="connsiteY0" fmla="*/ 0 h 190379"/>
                <a:gd name="connsiteX1" fmla="*/ 202413 w 202714"/>
                <a:gd name="connsiteY1" fmla="*/ 100394 h 190379"/>
                <a:gd name="connsiteX2" fmla="*/ 26045 w 202714"/>
                <a:gd name="connsiteY2" fmla="*/ 151948 h 190379"/>
                <a:gd name="connsiteX3" fmla="*/ 102019 w 202714"/>
                <a:gd name="connsiteY3" fmla="*/ 0 h 190379"/>
                <a:gd name="connsiteX0" fmla="*/ 102019 w 202714"/>
                <a:gd name="connsiteY0" fmla="*/ 0 h 183169"/>
                <a:gd name="connsiteX1" fmla="*/ 202413 w 202714"/>
                <a:gd name="connsiteY1" fmla="*/ 100394 h 183169"/>
                <a:gd name="connsiteX2" fmla="*/ 26045 w 202714"/>
                <a:gd name="connsiteY2" fmla="*/ 151948 h 183169"/>
                <a:gd name="connsiteX3" fmla="*/ 102019 w 202714"/>
                <a:gd name="connsiteY3" fmla="*/ 0 h 183169"/>
                <a:gd name="connsiteX0" fmla="*/ 98572 w 199267"/>
                <a:gd name="connsiteY0" fmla="*/ 0 h 183169"/>
                <a:gd name="connsiteX1" fmla="*/ 198966 w 199267"/>
                <a:gd name="connsiteY1" fmla="*/ 100394 h 183169"/>
                <a:gd name="connsiteX2" fmla="*/ 22598 w 199267"/>
                <a:gd name="connsiteY2" fmla="*/ 151948 h 183169"/>
                <a:gd name="connsiteX3" fmla="*/ 98572 w 199267"/>
                <a:gd name="connsiteY3" fmla="*/ 0 h 183169"/>
                <a:gd name="connsiteX0" fmla="*/ 98572 w 199267"/>
                <a:gd name="connsiteY0" fmla="*/ 0 h 189555"/>
                <a:gd name="connsiteX1" fmla="*/ 198966 w 199267"/>
                <a:gd name="connsiteY1" fmla="*/ 100394 h 189555"/>
                <a:gd name="connsiteX2" fmla="*/ 22598 w 199267"/>
                <a:gd name="connsiteY2" fmla="*/ 160089 h 189555"/>
                <a:gd name="connsiteX3" fmla="*/ 98572 w 199267"/>
                <a:gd name="connsiteY3" fmla="*/ 0 h 189555"/>
                <a:gd name="connsiteX0" fmla="*/ 99761 w 200456"/>
                <a:gd name="connsiteY0" fmla="*/ 0 h 189555"/>
                <a:gd name="connsiteX1" fmla="*/ 200155 w 200456"/>
                <a:gd name="connsiteY1" fmla="*/ 100394 h 189555"/>
                <a:gd name="connsiteX2" fmla="*/ 23787 w 200456"/>
                <a:gd name="connsiteY2" fmla="*/ 160089 h 189555"/>
                <a:gd name="connsiteX3" fmla="*/ 99761 w 200456"/>
                <a:gd name="connsiteY3" fmla="*/ 0 h 189555"/>
                <a:gd name="connsiteX0" fmla="*/ 100924 w 201619"/>
                <a:gd name="connsiteY0" fmla="*/ 0 h 189555"/>
                <a:gd name="connsiteX1" fmla="*/ 201318 w 201619"/>
                <a:gd name="connsiteY1" fmla="*/ 100394 h 189555"/>
                <a:gd name="connsiteX2" fmla="*/ 24950 w 201619"/>
                <a:gd name="connsiteY2" fmla="*/ 160089 h 189555"/>
                <a:gd name="connsiteX3" fmla="*/ 100924 w 201619"/>
                <a:gd name="connsiteY3" fmla="*/ 0 h 189555"/>
              </a:gdLst>
              <a:ahLst/>
              <a:cxnLst>
                <a:cxn ang="0">
                  <a:pos x="connsiteX0" y="connsiteY0"/>
                </a:cxn>
                <a:cxn ang="0">
                  <a:pos x="connsiteX1" y="connsiteY1"/>
                </a:cxn>
                <a:cxn ang="0">
                  <a:pos x="connsiteX2" y="connsiteY2"/>
                </a:cxn>
                <a:cxn ang="0">
                  <a:pos x="connsiteX3" y="connsiteY3"/>
                </a:cxn>
              </a:cxnLst>
              <a:rect l="l" t="t" r="r" b="b"/>
              <a:pathLst>
                <a:path w="201619" h="189555">
                  <a:moveTo>
                    <a:pt x="100924" y="0"/>
                  </a:moveTo>
                  <a:cubicBezTo>
                    <a:pt x="158810" y="19898"/>
                    <a:pt x="205840" y="61502"/>
                    <a:pt x="201318" y="100394"/>
                  </a:cubicBezTo>
                  <a:cubicBezTo>
                    <a:pt x="164235" y="155565"/>
                    <a:pt x="97307" y="232445"/>
                    <a:pt x="24950" y="160089"/>
                  </a:cubicBezTo>
                  <a:cubicBezTo>
                    <a:pt x="-41980" y="104013"/>
                    <a:pt x="40326" y="31655"/>
                    <a:pt x="100924" y="0"/>
                  </a:cubicBezTo>
                  <a:close/>
                </a:path>
              </a:pathLst>
            </a:custGeom>
            <a:solidFill>
              <a:srgbClr val="FF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자유형: 도형 39">
              <a:extLst>
                <a:ext uri="{FF2B5EF4-FFF2-40B4-BE49-F238E27FC236}">
                  <a16:creationId xmlns="" xmlns:a16="http://schemas.microsoft.com/office/drawing/2014/main" id="{311EFB32-BB2A-4ACB-8C73-910373522F4B}"/>
                </a:ext>
              </a:extLst>
            </p:cNvPr>
            <p:cNvSpPr/>
            <p:nvPr/>
          </p:nvSpPr>
          <p:spPr>
            <a:xfrm>
              <a:off x="5613698" y="4540092"/>
              <a:ext cx="176737" cy="166162"/>
            </a:xfrm>
            <a:custGeom>
              <a:avLst/>
              <a:gdLst>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389"/>
                <a:gd name="connsiteY0" fmla="*/ 0 h 176368"/>
                <a:gd name="connsiteX1" fmla="*/ 160088 w 160389"/>
                <a:gd name="connsiteY1" fmla="*/ 100394 h 176368"/>
                <a:gd name="connsiteX2" fmla="*/ 0 w 160389"/>
                <a:gd name="connsiteY2" fmla="*/ 176368 h 176368"/>
                <a:gd name="connsiteX3" fmla="*/ 59694 w 160389"/>
                <a:gd name="connsiteY3" fmla="*/ 0 h 176368"/>
                <a:gd name="connsiteX0" fmla="*/ 88271 w 188966"/>
                <a:gd name="connsiteY0" fmla="*/ 0 h 176368"/>
                <a:gd name="connsiteX1" fmla="*/ 188665 w 188966"/>
                <a:gd name="connsiteY1" fmla="*/ 100394 h 176368"/>
                <a:gd name="connsiteX2" fmla="*/ 28577 w 188966"/>
                <a:gd name="connsiteY2" fmla="*/ 176368 h 176368"/>
                <a:gd name="connsiteX3" fmla="*/ 88271 w 188966"/>
                <a:gd name="connsiteY3" fmla="*/ 0 h 176368"/>
                <a:gd name="connsiteX0" fmla="*/ 88271 w 188966"/>
                <a:gd name="connsiteY0" fmla="*/ 0 h 215755"/>
                <a:gd name="connsiteX1" fmla="*/ 188665 w 188966"/>
                <a:gd name="connsiteY1" fmla="*/ 100394 h 215755"/>
                <a:gd name="connsiteX2" fmla="*/ 28577 w 188966"/>
                <a:gd name="connsiteY2" fmla="*/ 176368 h 215755"/>
                <a:gd name="connsiteX3" fmla="*/ 88271 w 188966"/>
                <a:gd name="connsiteY3" fmla="*/ 0 h 215755"/>
                <a:gd name="connsiteX0" fmla="*/ 102244 w 202939"/>
                <a:gd name="connsiteY0" fmla="*/ 0 h 195606"/>
                <a:gd name="connsiteX1" fmla="*/ 202638 w 202939"/>
                <a:gd name="connsiteY1" fmla="*/ 100394 h 195606"/>
                <a:gd name="connsiteX2" fmla="*/ 26270 w 202939"/>
                <a:gd name="connsiteY2" fmla="*/ 151948 h 195606"/>
                <a:gd name="connsiteX3" fmla="*/ 102244 w 202939"/>
                <a:gd name="connsiteY3" fmla="*/ 0 h 195606"/>
                <a:gd name="connsiteX0" fmla="*/ 102244 w 202939"/>
                <a:gd name="connsiteY0" fmla="*/ 0 h 185005"/>
                <a:gd name="connsiteX1" fmla="*/ 202638 w 202939"/>
                <a:gd name="connsiteY1" fmla="*/ 100394 h 185005"/>
                <a:gd name="connsiteX2" fmla="*/ 26270 w 202939"/>
                <a:gd name="connsiteY2" fmla="*/ 151948 h 185005"/>
                <a:gd name="connsiteX3" fmla="*/ 102244 w 202939"/>
                <a:gd name="connsiteY3" fmla="*/ 0 h 185005"/>
                <a:gd name="connsiteX0" fmla="*/ 97875 w 198570"/>
                <a:gd name="connsiteY0" fmla="*/ 0 h 185005"/>
                <a:gd name="connsiteX1" fmla="*/ 198269 w 198570"/>
                <a:gd name="connsiteY1" fmla="*/ 100394 h 185005"/>
                <a:gd name="connsiteX2" fmla="*/ 21901 w 198570"/>
                <a:gd name="connsiteY2" fmla="*/ 151948 h 185005"/>
                <a:gd name="connsiteX3" fmla="*/ 97875 w 198570"/>
                <a:gd name="connsiteY3" fmla="*/ 0 h 185005"/>
                <a:gd name="connsiteX0" fmla="*/ 102019 w 202714"/>
                <a:gd name="connsiteY0" fmla="*/ 0 h 185005"/>
                <a:gd name="connsiteX1" fmla="*/ 202413 w 202714"/>
                <a:gd name="connsiteY1" fmla="*/ 100394 h 185005"/>
                <a:gd name="connsiteX2" fmla="*/ 26045 w 202714"/>
                <a:gd name="connsiteY2" fmla="*/ 151948 h 185005"/>
                <a:gd name="connsiteX3" fmla="*/ 102019 w 202714"/>
                <a:gd name="connsiteY3" fmla="*/ 0 h 185005"/>
                <a:gd name="connsiteX0" fmla="*/ 102019 w 202714"/>
                <a:gd name="connsiteY0" fmla="*/ 0 h 190379"/>
                <a:gd name="connsiteX1" fmla="*/ 202413 w 202714"/>
                <a:gd name="connsiteY1" fmla="*/ 100394 h 190379"/>
                <a:gd name="connsiteX2" fmla="*/ 26045 w 202714"/>
                <a:gd name="connsiteY2" fmla="*/ 151948 h 190379"/>
                <a:gd name="connsiteX3" fmla="*/ 102019 w 202714"/>
                <a:gd name="connsiteY3" fmla="*/ 0 h 190379"/>
                <a:gd name="connsiteX0" fmla="*/ 102019 w 202714"/>
                <a:gd name="connsiteY0" fmla="*/ 0 h 183169"/>
                <a:gd name="connsiteX1" fmla="*/ 202413 w 202714"/>
                <a:gd name="connsiteY1" fmla="*/ 100394 h 183169"/>
                <a:gd name="connsiteX2" fmla="*/ 26045 w 202714"/>
                <a:gd name="connsiteY2" fmla="*/ 151948 h 183169"/>
                <a:gd name="connsiteX3" fmla="*/ 102019 w 202714"/>
                <a:gd name="connsiteY3" fmla="*/ 0 h 183169"/>
                <a:gd name="connsiteX0" fmla="*/ 98572 w 199267"/>
                <a:gd name="connsiteY0" fmla="*/ 0 h 183169"/>
                <a:gd name="connsiteX1" fmla="*/ 198966 w 199267"/>
                <a:gd name="connsiteY1" fmla="*/ 100394 h 183169"/>
                <a:gd name="connsiteX2" fmla="*/ 22598 w 199267"/>
                <a:gd name="connsiteY2" fmla="*/ 151948 h 183169"/>
                <a:gd name="connsiteX3" fmla="*/ 98572 w 199267"/>
                <a:gd name="connsiteY3" fmla="*/ 0 h 183169"/>
                <a:gd name="connsiteX0" fmla="*/ 98572 w 199267"/>
                <a:gd name="connsiteY0" fmla="*/ 0 h 189555"/>
                <a:gd name="connsiteX1" fmla="*/ 198966 w 199267"/>
                <a:gd name="connsiteY1" fmla="*/ 100394 h 189555"/>
                <a:gd name="connsiteX2" fmla="*/ 22598 w 199267"/>
                <a:gd name="connsiteY2" fmla="*/ 160089 h 189555"/>
                <a:gd name="connsiteX3" fmla="*/ 98572 w 199267"/>
                <a:gd name="connsiteY3" fmla="*/ 0 h 189555"/>
                <a:gd name="connsiteX0" fmla="*/ 99761 w 200456"/>
                <a:gd name="connsiteY0" fmla="*/ 0 h 189555"/>
                <a:gd name="connsiteX1" fmla="*/ 200155 w 200456"/>
                <a:gd name="connsiteY1" fmla="*/ 100394 h 189555"/>
                <a:gd name="connsiteX2" fmla="*/ 23787 w 200456"/>
                <a:gd name="connsiteY2" fmla="*/ 160089 h 189555"/>
                <a:gd name="connsiteX3" fmla="*/ 99761 w 200456"/>
                <a:gd name="connsiteY3" fmla="*/ 0 h 189555"/>
                <a:gd name="connsiteX0" fmla="*/ 100924 w 201619"/>
                <a:gd name="connsiteY0" fmla="*/ 0 h 189555"/>
                <a:gd name="connsiteX1" fmla="*/ 201318 w 201619"/>
                <a:gd name="connsiteY1" fmla="*/ 100394 h 189555"/>
                <a:gd name="connsiteX2" fmla="*/ 24950 w 201619"/>
                <a:gd name="connsiteY2" fmla="*/ 160089 h 189555"/>
                <a:gd name="connsiteX3" fmla="*/ 100924 w 201619"/>
                <a:gd name="connsiteY3" fmla="*/ 0 h 189555"/>
              </a:gdLst>
              <a:ahLst/>
              <a:cxnLst>
                <a:cxn ang="0">
                  <a:pos x="connsiteX0" y="connsiteY0"/>
                </a:cxn>
                <a:cxn ang="0">
                  <a:pos x="connsiteX1" y="connsiteY1"/>
                </a:cxn>
                <a:cxn ang="0">
                  <a:pos x="connsiteX2" y="connsiteY2"/>
                </a:cxn>
                <a:cxn ang="0">
                  <a:pos x="connsiteX3" y="connsiteY3"/>
                </a:cxn>
              </a:cxnLst>
              <a:rect l="l" t="t" r="r" b="b"/>
              <a:pathLst>
                <a:path w="201619" h="189555">
                  <a:moveTo>
                    <a:pt x="100924" y="0"/>
                  </a:moveTo>
                  <a:cubicBezTo>
                    <a:pt x="158810" y="19898"/>
                    <a:pt x="205840" y="61502"/>
                    <a:pt x="201318" y="100394"/>
                  </a:cubicBezTo>
                  <a:cubicBezTo>
                    <a:pt x="164235" y="155565"/>
                    <a:pt x="97307" y="232445"/>
                    <a:pt x="24950" y="160089"/>
                  </a:cubicBezTo>
                  <a:cubicBezTo>
                    <a:pt x="-41980" y="104013"/>
                    <a:pt x="40326" y="31655"/>
                    <a:pt x="100924" y="0"/>
                  </a:cubicBezTo>
                  <a:close/>
                </a:path>
              </a:pathLst>
            </a:custGeom>
            <a:solidFill>
              <a:srgbClr val="FF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자유형: 도형 40">
              <a:extLst>
                <a:ext uri="{FF2B5EF4-FFF2-40B4-BE49-F238E27FC236}">
                  <a16:creationId xmlns="" xmlns:a16="http://schemas.microsoft.com/office/drawing/2014/main" id="{B5FE2769-41CD-479A-A211-6490AA5C4A95}"/>
                </a:ext>
              </a:extLst>
            </p:cNvPr>
            <p:cNvSpPr/>
            <p:nvPr/>
          </p:nvSpPr>
          <p:spPr>
            <a:xfrm>
              <a:off x="5855115" y="4627148"/>
              <a:ext cx="146129" cy="137385"/>
            </a:xfrm>
            <a:custGeom>
              <a:avLst/>
              <a:gdLst>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088"/>
                <a:gd name="connsiteY0" fmla="*/ 0 h 176368"/>
                <a:gd name="connsiteX1" fmla="*/ 160088 w 160088"/>
                <a:gd name="connsiteY1" fmla="*/ 100394 h 176368"/>
                <a:gd name="connsiteX2" fmla="*/ 0 w 160088"/>
                <a:gd name="connsiteY2" fmla="*/ 176368 h 176368"/>
                <a:gd name="connsiteX3" fmla="*/ 59694 w 160088"/>
                <a:gd name="connsiteY3" fmla="*/ 0 h 176368"/>
                <a:gd name="connsiteX0" fmla="*/ 59694 w 160389"/>
                <a:gd name="connsiteY0" fmla="*/ 0 h 176368"/>
                <a:gd name="connsiteX1" fmla="*/ 160088 w 160389"/>
                <a:gd name="connsiteY1" fmla="*/ 100394 h 176368"/>
                <a:gd name="connsiteX2" fmla="*/ 0 w 160389"/>
                <a:gd name="connsiteY2" fmla="*/ 176368 h 176368"/>
                <a:gd name="connsiteX3" fmla="*/ 59694 w 160389"/>
                <a:gd name="connsiteY3" fmla="*/ 0 h 176368"/>
                <a:gd name="connsiteX0" fmla="*/ 88271 w 188966"/>
                <a:gd name="connsiteY0" fmla="*/ 0 h 176368"/>
                <a:gd name="connsiteX1" fmla="*/ 188665 w 188966"/>
                <a:gd name="connsiteY1" fmla="*/ 100394 h 176368"/>
                <a:gd name="connsiteX2" fmla="*/ 28577 w 188966"/>
                <a:gd name="connsiteY2" fmla="*/ 176368 h 176368"/>
                <a:gd name="connsiteX3" fmla="*/ 88271 w 188966"/>
                <a:gd name="connsiteY3" fmla="*/ 0 h 176368"/>
                <a:gd name="connsiteX0" fmla="*/ 88271 w 188966"/>
                <a:gd name="connsiteY0" fmla="*/ 0 h 215755"/>
                <a:gd name="connsiteX1" fmla="*/ 188665 w 188966"/>
                <a:gd name="connsiteY1" fmla="*/ 100394 h 215755"/>
                <a:gd name="connsiteX2" fmla="*/ 28577 w 188966"/>
                <a:gd name="connsiteY2" fmla="*/ 176368 h 215755"/>
                <a:gd name="connsiteX3" fmla="*/ 88271 w 188966"/>
                <a:gd name="connsiteY3" fmla="*/ 0 h 215755"/>
                <a:gd name="connsiteX0" fmla="*/ 102244 w 202939"/>
                <a:gd name="connsiteY0" fmla="*/ 0 h 195606"/>
                <a:gd name="connsiteX1" fmla="*/ 202638 w 202939"/>
                <a:gd name="connsiteY1" fmla="*/ 100394 h 195606"/>
                <a:gd name="connsiteX2" fmla="*/ 26270 w 202939"/>
                <a:gd name="connsiteY2" fmla="*/ 151948 h 195606"/>
                <a:gd name="connsiteX3" fmla="*/ 102244 w 202939"/>
                <a:gd name="connsiteY3" fmla="*/ 0 h 195606"/>
                <a:gd name="connsiteX0" fmla="*/ 102244 w 202939"/>
                <a:gd name="connsiteY0" fmla="*/ 0 h 185005"/>
                <a:gd name="connsiteX1" fmla="*/ 202638 w 202939"/>
                <a:gd name="connsiteY1" fmla="*/ 100394 h 185005"/>
                <a:gd name="connsiteX2" fmla="*/ 26270 w 202939"/>
                <a:gd name="connsiteY2" fmla="*/ 151948 h 185005"/>
                <a:gd name="connsiteX3" fmla="*/ 102244 w 202939"/>
                <a:gd name="connsiteY3" fmla="*/ 0 h 185005"/>
                <a:gd name="connsiteX0" fmla="*/ 97875 w 198570"/>
                <a:gd name="connsiteY0" fmla="*/ 0 h 185005"/>
                <a:gd name="connsiteX1" fmla="*/ 198269 w 198570"/>
                <a:gd name="connsiteY1" fmla="*/ 100394 h 185005"/>
                <a:gd name="connsiteX2" fmla="*/ 21901 w 198570"/>
                <a:gd name="connsiteY2" fmla="*/ 151948 h 185005"/>
                <a:gd name="connsiteX3" fmla="*/ 97875 w 198570"/>
                <a:gd name="connsiteY3" fmla="*/ 0 h 185005"/>
                <a:gd name="connsiteX0" fmla="*/ 102019 w 202714"/>
                <a:gd name="connsiteY0" fmla="*/ 0 h 185005"/>
                <a:gd name="connsiteX1" fmla="*/ 202413 w 202714"/>
                <a:gd name="connsiteY1" fmla="*/ 100394 h 185005"/>
                <a:gd name="connsiteX2" fmla="*/ 26045 w 202714"/>
                <a:gd name="connsiteY2" fmla="*/ 151948 h 185005"/>
                <a:gd name="connsiteX3" fmla="*/ 102019 w 202714"/>
                <a:gd name="connsiteY3" fmla="*/ 0 h 185005"/>
                <a:gd name="connsiteX0" fmla="*/ 102019 w 202714"/>
                <a:gd name="connsiteY0" fmla="*/ 0 h 190379"/>
                <a:gd name="connsiteX1" fmla="*/ 202413 w 202714"/>
                <a:gd name="connsiteY1" fmla="*/ 100394 h 190379"/>
                <a:gd name="connsiteX2" fmla="*/ 26045 w 202714"/>
                <a:gd name="connsiteY2" fmla="*/ 151948 h 190379"/>
                <a:gd name="connsiteX3" fmla="*/ 102019 w 202714"/>
                <a:gd name="connsiteY3" fmla="*/ 0 h 190379"/>
                <a:gd name="connsiteX0" fmla="*/ 102019 w 202714"/>
                <a:gd name="connsiteY0" fmla="*/ 0 h 183169"/>
                <a:gd name="connsiteX1" fmla="*/ 202413 w 202714"/>
                <a:gd name="connsiteY1" fmla="*/ 100394 h 183169"/>
                <a:gd name="connsiteX2" fmla="*/ 26045 w 202714"/>
                <a:gd name="connsiteY2" fmla="*/ 151948 h 183169"/>
                <a:gd name="connsiteX3" fmla="*/ 102019 w 202714"/>
                <a:gd name="connsiteY3" fmla="*/ 0 h 183169"/>
                <a:gd name="connsiteX0" fmla="*/ 98572 w 199267"/>
                <a:gd name="connsiteY0" fmla="*/ 0 h 183169"/>
                <a:gd name="connsiteX1" fmla="*/ 198966 w 199267"/>
                <a:gd name="connsiteY1" fmla="*/ 100394 h 183169"/>
                <a:gd name="connsiteX2" fmla="*/ 22598 w 199267"/>
                <a:gd name="connsiteY2" fmla="*/ 151948 h 183169"/>
                <a:gd name="connsiteX3" fmla="*/ 98572 w 199267"/>
                <a:gd name="connsiteY3" fmla="*/ 0 h 183169"/>
                <a:gd name="connsiteX0" fmla="*/ 98572 w 199267"/>
                <a:gd name="connsiteY0" fmla="*/ 0 h 189555"/>
                <a:gd name="connsiteX1" fmla="*/ 198966 w 199267"/>
                <a:gd name="connsiteY1" fmla="*/ 100394 h 189555"/>
                <a:gd name="connsiteX2" fmla="*/ 22598 w 199267"/>
                <a:gd name="connsiteY2" fmla="*/ 160089 h 189555"/>
                <a:gd name="connsiteX3" fmla="*/ 98572 w 199267"/>
                <a:gd name="connsiteY3" fmla="*/ 0 h 189555"/>
                <a:gd name="connsiteX0" fmla="*/ 99761 w 200456"/>
                <a:gd name="connsiteY0" fmla="*/ 0 h 189555"/>
                <a:gd name="connsiteX1" fmla="*/ 200155 w 200456"/>
                <a:gd name="connsiteY1" fmla="*/ 100394 h 189555"/>
                <a:gd name="connsiteX2" fmla="*/ 23787 w 200456"/>
                <a:gd name="connsiteY2" fmla="*/ 160089 h 189555"/>
                <a:gd name="connsiteX3" fmla="*/ 99761 w 200456"/>
                <a:gd name="connsiteY3" fmla="*/ 0 h 189555"/>
                <a:gd name="connsiteX0" fmla="*/ 100924 w 201619"/>
                <a:gd name="connsiteY0" fmla="*/ 0 h 189555"/>
                <a:gd name="connsiteX1" fmla="*/ 201318 w 201619"/>
                <a:gd name="connsiteY1" fmla="*/ 100394 h 189555"/>
                <a:gd name="connsiteX2" fmla="*/ 24950 w 201619"/>
                <a:gd name="connsiteY2" fmla="*/ 160089 h 189555"/>
                <a:gd name="connsiteX3" fmla="*/ 100924 w 201619"/>
                <a:gd name="connsiteY3" fmla="*/ 0 h 189555"/>
              </a:gdLst>
              <a:ahLst/>
              <a:cxnLst>
                <a:cxn ang="0">
                  <a:pos x="connsiteX0" y="connsiteY0"/>
                </a:cxn>
                <a:cxn ang="0">
                  <a:pos x="connsiteX1" y="connsiteY1"/>
                </a:cxn>
                <a:cxn ang="0">
                  <a:pos x="connsiteX2" y="connsiteY2"/>
                </a:cxn>
                <a:cxn ang="0">
                  <a:pos x="connsiteX3" y="connsiteY3"/>
                </a:cxn>
              </a:cxnLst>
              <a:rect l="l" t="t" r="r" b="b"/>
              <a:pathLst>
                <a:path w="201619" h="189555">
                  <a:moveTo>
                    <a:pt x="100924" y="0"/>
                  </a:moveTo>
                  <a:cubicBezTo>
                    <a:pt x="158810" y="19898"/>
                    <a:pt x="205840" y="61502"/>
                    <a:pt x="201318" y="100394"/>
                  </a:cubicBezTo>
                  <a:cubicBezTo>
                    <a:pt x="164235" y="155565"/>
                    <a:pt x="97307" y="232445"/>
                    <a:pt x="24950" y="160089"/>
                  </a:cubicBezTo>
                  <a:cubicBezTo>
                    <a:pt x="-41980" y="104013"/>
                    <a:pt x="40326" y="31655"/>
                    <a:pt x="100924" y="0"/>
                  </a:cubicBezTo>
                  <a:close/>
                </a:path>
              </a:pathLst>
            </a:custGeom>
            <a:solidFill>
              <a:srgbClr val="FF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8" name="TextBox 27"/>
          <p:cNvSpPr txBox="1"/>
          <p:nvPr/>
        </p:nvSpPr>
        <p:spPr>
          <a:xfrm>
            <a:off x="1306286" y="0"/>
            <a:ext cx="9601200" cy="4431983"/>
          </a:xfrm>
          <a:prstGeom prst="rect">
            <a:avLst/>
          </a:prstGeom>
          <a:noFill/>
        </p:spPr>
        <p:txBody>
          <a:bodyPr wrap="square" rtlCol="0">
            <a:spAutoFit/>
          </a:bodyPr>
          <a:lstStyle/>
          <a:p>
            <a:pPr algn="ctr"/>
            <a:r>
              <a:rPr lang="en-US" sz="5400" b="1" dirty="0" smtClean="0">
                <a:solidFill>
                  <a:srgbClr val="C00000"/>
                </a:solidFill>
                <a:latin typeface="Garamond" pitchFamily="18" charset="0"/>
              </a:rPr>
              <a:t>HMP</a:t>
            </a:r>
          </a:p>
          <a:p>
            <a:pPr algn="ctr"/>
            <a:r>
              <a:rPr lang="en-US" sz="2800" b="1" u="sng" dirty="0" smtClean="0">
                <a:solidFill>
                  <a:srgbClr val="C00000"/>
                </a:solidFill>
                <a:latin typeface="Garamond" pitchFamily="18" charset="0"/>
              </a:rPr>
              <a:t>VOCATIONAL  TRAINING  INSTITUTE</a:t>
            </a:r>
          </a:p>
          <a:p>
            <a:pPr algn="ctr"/>
            <a:r>
              <a:rPr lang="en-US" sz="2000" b="1" dirty="0" smtClean="0">
                <a:solidFill>
                  <a:srgbClr val="C00000"/>
                </a:solidFill>
                <a:latin typeface="Garamond" pitchFamily="18" charset="0"/>
              </a:rPr>
              <a:t>“MANAGED BY THE ANKLESHWAR PROGRESSIVE EDUCATION TRUST”</a:t>
            </a:r>
          </a:p>
          <a:p>
            <a:pPr algn="ctr"/>
            <a:endParaRPr lang="en-US" dirty="0" smtClean="0">
              <a:solidFill>
                <a:srgbClr val="C00000"/>
              </a:solidFill>
              <a:latin typeface="Garamond" pitchFamily="18" charset="0"/>
            </a:endParaRPr>
          </a:p>
          <a:p>
            <a:pPr algn="ctr"/>
            <a:endParaRPr lang="en-US" sz="2400" b="1" dirty="0" smtClean="0">
              <a:solidFill>
                <a:srgbClr val="C00000"/>
              </a:solidFill>
              <a:latin typeface="Garamond" pitchFamily="18" charset="0"/>
            </a:endParaRPr>
          </a:p>
          <a:p>
            <a:pPr algn="ctr"/>
            <a:r>
              <a:rPr lang="en-US" sz="2400" b="1" dirty="0" smtClean="0">
                <a:solidFill>
                  <a:srgbClr val="C00000"/>
                </a:solidFill>
                <a:latin typeface="Garamond" pitchFamily="18" charset="0"/>
              </a:rPr>
              <a:t>Nr. PUBLIC SCHOOL, N. H. NO. - 8, </a:t>
            </a:r>
          </a:p>
          <a:p>
            <a:pPr algn="ctr"/>
            <a:r>
              <a:rPr lang="en-US" sz="2400" b="1" dirty="0" smtClean="0">
                <a:solidFill>
                  <a:srgbClr val="C00000"/>
                </a:solidFill>
                <a:latin typeface="Garamond" pitchFamily="18" charset="0"/>
              </a:rPr>
              <a:t>AT. VILLAGE – KHAROD. </a:t>
            </a:r>
          </a:p>
          <a:p>
            <a:pPr algn="ctr"/>
            <a:r>
              <a:rPr lang="en-US" sz="2400" b="1" dirty="0" smtClean="0">
                <a:solidFill>
                  <a:srgbClr val="C00000"/>
                </a:solidFill>
                <a:latin typeface="Garamond" pitchFamily="18" charset="0"/>
              </a:rPr>
              <a:t>TAL. – ANKLESHWAR, DIST. – BHARUCH. 394115</a:t>
            </a:r>
          </a:p>
          <a:p>
            <a:pPr algn="ctr"/>
            <a:r>
              <a:rPr lang="en-US" sz="2400" b="1" dirty="0" smtClean="0">
                <a:solidFill>
                  <a:srgbClr val="C00000"/>
                </a:solidFill>
                <a:latin typeface="Garamond" pitchFamily="18" charset="0"/>
              </a:rPr>
              <a:t>Ph. 02646-276919  </a:t>
            </a:r>
            <a:endParaRPr lang="en-US" b="1" u="sng" dirty="0" smtClean="0">
              <a:solidFill>
                <a:srgbClr val="C00000"/>
              </a:solidFill>
              <a:latin typeface="Garamond" pitchFamily="18" charset="0"/>
            </a:endParaRPr>
          </a:p>
          <a:p>
            <a:pPr algn="ctr"/>
            <a:r>
              <a:rPr lang="en-US" b="1" dirty="0" smtClean="0">
                <a:solidFill>
                  <a:srgbClr val="C00000"/>
                </a:solidFill>
                <a:latin typeface="Garamond" pitchFamily="18" charset="0"/>
              </a:rPr>
              <a:t>MAIL :- </a:t>
            </a:r>
            <a:r>
              <a:rPr lang="en-US" sz="2400" b="1" dirty="0" smtClean="0">
                <a:solidFill>
                  <a:srgbClr val="1A9A97"/>
                </a:solidFill>
                <a:latin typeface="Garamond" pitchFamily="18" charset="0"/>
              </a:rPr>
              <a:t>hmpvti@gmail.com</a:t>
            </a:r>
            <a:r>
              <a:rPr lang="en-US" b="1" dirty="0" smtClean="0">
                <a:solidFill>
                  <a:srgbClr val="1A9A97"/>
                </a:solidFill>
                <a:latin typeface="Garamond" pitchFamily="18" charset="0"/>
              </a:rPr>
              <a:t>      </a:t>
            </a:r>
            <a:r>
              <a:rPr lang="en-US" b="1" dirty="0" smtClean="0">
                <a:solidFill>
                  <a:srgbClr val="C00000"/>
                </a:solidFill>
                <a:latin typeface="Garamond" pitchFamily="18" charset="0"/>
              </a:rPr>
              <a:t>WEB:- </a:t>
            </a:r>
            <a:r>
              <a:rPr lang="en-US" sz="2400" b="1" dirty="0" smtClean="0">
                <a:solidFill>
                  <a:srgbClr val="1A9A97"/>
                </a:solidFill>
                <a:latin typeface="Garamond" pitchFamily="18" charset="0"/>
              </a:rPr>
              <a:t>www.hmpvti.org</a:t>
            </a:r>
            <a:endParaRPr lang="en-US" sz="2000" b="1" dirty="0" smtClean="0">
              <a:solidFill>
                <a:srgbClr val="1A9A97"/>
              </a:solidFill>
            </a:endParaRPr>
          </a:p>
          <a:p>
            <a:endParaRPr lang="en-IN" dirty="0">
              <a:solidFill>
                <a:srgbClr val="C00000"/>
              </a:solidFill>
            </a:endParaRPr>
          </a:p>
        </p:txBody>
      </p:sp>
      <p:sp>
        <p:nvSpPr>
          <p:cNvPr id="29" name="TextBox 28"/>
          <p:cNvSpPr txBox="1"/>
          <p:nvPr/>
        </p:nvSpPr>
        <p:spPr>
          <a:xfrm>
            <a:off x="4049486" y="4362993"/>
            <a:ext cx="4637314" cy="1446550"/>
          </a:xfrm>
          <a:prstGeom prst="rect">
            <a:avLst/>
          </a:prstGeom>
          <a:noFill/>
        </p:spPr>
        <p:txBody>
          <a:bodyPr wrap="square" rtlCol="0">
            <a:spAutoFit/>
          </a:bodyPr>
          <a:lstStyle/>
          <a:p>
            <a:r>
              <a:rPr lang="en-US" sz="4400" dirty="0" smtClean="0">
                <a:solidFill>
                  <a:srgbClr val="1A9A97"/>
                </a:solidFill>
              </a:rPr>
              <a:t>THANK YOU</a:t>
            </a:r>
          </a:p>
          <a:p>
            <a:endParaRPr lang="en-IN" sz="4400" dirty="0"/>
          </a:p>
        </p:txBody>
      </p:sp>
    </p:spTree>
    <p:extLst>
      <p:ext uri="{BB962C8B-B14F-4D97-AF65-F5344CB8AC3E}">
        <p14:creationId xmlns="" xmlns:p14="http://schemas.microsoft.com/office/powerpoint/2010/main" val="273794256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2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36" presetClass="emph" presetSubtype="0" fill="hold" grpId="0" nodeType="clickEffect">
                                  <p:stCondLst>
                                    <p:cond delay="0"/>
                                  </p:stCondLst>
                                  <p:iterate type="lt">
                                    <p:tmPct val="10000"/>
                                  </p:iterate>
                                  <p:childTnLst>
                                    <p:animScale>
                                      <p:cBhvr>
                                        <p:cTn id="15" dur="250" autoRev="1" fill="hold">
                                          <p:stCondLst>
                                            <p:cond delay="0"/>
                                          </p:stCondLst>
                                        </p:cTn>
                                        <p:tgtEl>
                                          <p:spTgt spid="29"/>
                                        </p:tgtEl>
                                      </p:cBhvr>
                                      <p:to x="80000" y="100000"/>
                                    </p:animScale>
                                    <p:anim by="(#ppt_w*0.10)" calcmode="lin" valueType="num">
                                      <p:cBhvr>
                                        <p:cTn id="16" dur="250" autoRev="1" fill="hold">
                                          <p:stCondLst>
                                            <p:cond delay="0"/>
                                          </p:stCondLst>
                                        </p:cTn>
                                        <p:tgtEl>
                                          <p:spTgt spid="29"/>
                                        </p:tgtEl>
                                        <p:attrNameLst>
                                          <p:attrName>ppt_x</p:attrName>
                                        </p:attrNameLst>
                                      </p:cBhvr>
                                    </p:anim>
                                    <p:anim by="(-#ppt_w*0.10)" calcmode="lin" valueType="num">
                                      <p:cBhvr>
                                        <p:cTn id="17" dur="250" autoRev="1" fill="hold">
                                          <p:stCondLst>
                                            <p:cond delay="0"/>
                                          </p:stCondLst>
                                        </p:cTn>
                                        <p:tgtEl>
                                          <p:spTgt spid="29"/>
                                        </p:tgtEl>
                                        <p:attrNameLst>
                                          <p:attrName>ppt_y</p:attrName>
                                        </p:attrNameLst>
                                      </p:cBhvr>
                                    </p:anim>
                                    <p:animRot by="-480000">
                                      <p:cBhvr>
                                        <p:cTn id="18"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071155" y="483325"/>
            <a:ext cx="4781005" cy="2704011"/>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6370321" y="570412"/>
            <a:ext cx="4781005" cy="2965269"/>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1227910" y="3709851"/>
            <a:ext cx="9527176" cy="3148149"/>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descr="3.jpg"/>
          <p:cNvPicPr>
            <a:picLocks noChangeAspect="1"/>
          </p:cNvPicPr>
          <p:nvPr/>
        </p:nvPicPr>
        <p:blipFill>
          <a:blip r:embed="rId3"/>
          <a:stretch>
            <a:fillRect/>
          </a:stretch>
        </p:blipFill>
        <p:spPr>
          <a:xfrm>
            <a:off x="1254034" y="3762103"/>
            <a:ext cx="9483636" cy="3095897"/>
          </a:xfrm>
          <a:prstGeom prst="rect">
            <a:avLst/>
          </a:prstGeom>
        </p:spPr>
      </p:pic>
      <p:pic>
        <p:nvPicPr>
          <p:cNvPr id="13" name="Picture 12" descr="8.jpg"/>
          <p:cNvPicPr>
            <a:picLocks noChangeAspect="1"/>
          </p:cNvPicPr>
          <p:nvPr/>
        </p:nvPicPr>
        <p:blipFill>
          <a:blip r:embed="rId4"/>
          <a:stretch>
            <a:fillRect/>
          </a:stretch>
        </p:blipFill>
        <p:spPr>
          <a:xfrm>
            <a:off x="1071154" y="496388"/>
            <a:ext cx="4728754" cy="2988047"/>
          </a:xfrm>
          <a:prstGeom prst="rect">
            <a:avLst/>
          </a:prstGeom>
        </p:spPr>
      </p:pic>
      <p:pic>
        <p:nvPicPr>
          <p:cNvPr id="14" name="Picture 13" descr="4.jpg"/>
          <p:cNvPicPr>
            <a:picLocks noChangeAspect="1"/>
          </p:cNvPicPr>
          <p:nvPr/>
        </p:nvPicPr>
        <p:blipFill>
          <a:blip r:embed="rId5"/>
          <a:stretch>
            <a:fillRect/>
          </a:stretch>
        </p:blipFill>
        <p:spPr>
          <a:xfrm>
            <a:off x="6400801" y="561703"/>
            <a:ext cx="4728753" cy="2886891"/>
          </a:xfrm>
          <a:prstGeom prst="rect">
            <a:avLst/>
          </a:prstGeom>
        </p:spPr>
      </p:pic>
      <p:sp>
        <p:nvSpPr>
          <p:cNvPr id="9" name="TextBox 8"/>
          <p:cNvSpPr txBox="1"/>
          <p:nvPr/>
        </p:nvSpPr>
        <p:spPr>
          <a:xfrm>
            <a:off x="209006" y="0"/>
            <a:ext cx="705394" cy="6124754"/>
          </a:xfrm>
          <a:prstGeom prst="rect">
            <a:avLst/>
          </a:prstGeom>
          <a:solidFill>
            <a:schemeClr val="accent4">
              <a:lumMod val="40000"/>
              <a:lumOff val="60000"/>
            </a:schemeClr>
          </a:solidFill>
          <a:ln w="28575">
            <a:solidFill>
              <a:schemeClr val="accent1"/>
            </a:solidFill>
          </a:ln>
        </p:spPr>
        <p:txBody>
          <a:bodyPr wrap="square" rtlCol="0">
            <a:spAutoFit/>
          </a:bodyPr>
          <a:lstStyle/>
          <a:p>
            <a:r>
              <a:rPr lang="en-US" sz="3600" b="1" dirty="0" smtClean="0">
                <a:solidFill>
                  <a:srgbClr val="57A972"/>
                </a:solidFill>
              </a:rPr>
              <a:t>H</a:t>
            </a:r>
          </a:p>
          <a:p>
            <a:r>
              <a:rPr lang="en-US" sz="3600" b="1" dirty="0" smtClean="0">
                <a:solidFill>
                  <a:srgbClr val="57A972"/>
                </a:solidFill>
              </a:rPr>
              <a:t> I</a:t>
            </a:r>
          </a:p>
          <a:p>
            <a:r>
              <a:rPr lang="en-US" sz="3600" b="1" dirty="0" smtClean="0">
                <a:solidFill>
                  <a:srgbClr val="57A972"/>
                </a:solidFill>
              </a:rPr>
              <a:t> G</a:t>
            </a:r>
          </a:p>
          <a:p>
            <a:r>
              <a:rPr lang="en-US" sz="3600" b="1" dirty="0" smtClean="0">
                <a:solidFill>
                  <a:srgbClr val="57A972"/>
                </a:solidFill>
              </a:rPr>
              <a:t>H</a:t>
            </a:r>
          </a:p>
          <a:p>
            <a:r>
              <a:rPr lang="en-US" sz="3600" b="1" dirty="0" smtClean="0">
                <a:solidFill>
                  <a:srgbClr val="57A972"/>
                </a:solidFill>
              </a:rPr>
              <a:t> T</a:t>
            </a:r>
          </a:p>
          <a:p>
            <a:r>
              <a:rPr lang="en-US" sz="3600" b="1" dirty="0" smtClean="0">
                <a:solidFill>
                  <a:srgbClr val="57A972"/>
                </a:solidFill>
              </a:rPr>
              <a:t>L</a:t>
            </a:r>
          </a:p>
          <a:p>
            <a:r>
              <a:rPr lang="en-US" sz="3600" b="1" dirty="0" smtClean="0">
                <a:solidFill>
                  <a:srgbClr val="57A972"/>
                </a:solidFill>
              </a:rPr>
              <a:t>  I</a:t>
            </a:r>
          </a:p>
          <a:p>
            <a:r>
              <a:rPr lang="en-US" sz="3600" b="1" dirty="0" smtClean="0">
                <a:solidFill>
                  <a:srgbClr val="57A972"/>
                </a:solidFill>
              </a:rPr>
              <a:t>G</a:t>
            </a:r>
          </a:p>
          <a:p>
            <a:r>
              <a:rPr lang="en-US" sz="3200" b="1" dirty="0" smtClean="0">
                <a:solidFill>
                  <a:srgbClr val="57A972"/>
                </a:solidFill>
              </a:rPr>
              <a:t> H</a:t>
            </a:r>
          </a:p>
          <a:p>
            <a:r>
              <a:rPr lang="en-US" sz="3600" b="1" dirty="0" smtClean="0">
                <a:solidFill>
                  <a:srgbClr val="57A972"/>
                </a:solidFill>
              </a:rPr>
              <a:t>T</a:t>
            </a:r>
          </a:p>
          <a:p>
            <a:r>
              <a:rPr lang="en-US" sz="3600" b="1" dirty="0" smtClean="0">
                <a:solidFill>
                  <a:srgbClr val="57A972"/>
                </a:solidFill>
              </a:rPr>
              <a:t> S</a:t>
            </a:r>
            <a:endParaRPr lang="en-IN" sz="3600" b="1" dirty="0">
              <a:solidFill>
                <a:srgbClr val="57A972"/>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13"/>
                                        </p:tgtEl>
                                      </p:cBhvr>
                                    </p:animEffect>
                                    <p:animScale>
                                      <p:cBhvr>
                                        <p:cTn id="16" dur="250" autoRev="1" fill="hold"/>
                                        <p:tgtEl>
                                          <p:spTgt spid="13"/>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91794" y="326571"/>
            <a:ext cx="1632857" cy="862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1A9A97"/>
                </a:solidFill>
              </a:rPr>
              <a:t>OUR</a:t>
            </a:r>
            <a:endParaRPr lang="en-IN" sz="3200" b="1" dirty="0">
              <a:solidFill>
                <a:srgbClr val="1A9A97"/>
              </a:solidFill>
            </a:endParaRPr>
          </a:p>
        </p:txBody>
      </p:sp>
      <p:sp>
        <p:nvSpPr>
          <p:cNvPr id="7" name="Rectangle 6"/>
          <p:cNvSpPr/>
          <p:nvPr/>
        </p:nvSpPr>
        <p:spPr>
          <a:xfrm>
            <a:off x="8159931" y="1550126"/>
            <a:ext cx="2512423" cy="862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1A9A97"/>
                </a:solidFill>
              </a:rPr>
              <a:t>MISSION</a:t>
            </a:r>
            <a:endParaRPr lang="en-IN" sz="3600" b="1" dirty="0">
              <a:solidFill>
                <a:srgbClr val="1A9A97"/>
              </a:solidFill>
            </a:endParaRPr>
          </a:p>
        </p:txBody>
      </p:sp>
      <p:sp>
        <p:nvSpPr>
          <p:cNvPr id="10" name="TextBox 9"/>
          <p:cNvSpPr txBox="1"/>
          <p:nvPr/>
        </p:nvSpPr>
        <p:spPr>
          <a:xfrm>
            <a:off x="6387737" y="3095898"/>
            <a:ext cx="4846320" cy="2862322"/>
          </a:xfrm>
          <a:prstGeom prst="rect">
            <a:avLst/>
          </a:prstGeom>
          <a:noFill/>
        </p:spPr>
        <p:txBody>
          <a:bodyPr wrap="square" rtlCol="0">
            <a:spAutoFit/>
          </a:bodyPr>
          <a:lstStyle/>
          <a:p>
            <a:r>
              <a:rPr lang="en-IN" sz="2000" b="1" dirty="0" smtClean="0">
                <a:solidFill>
                  <a:srgbClr val="C3371B"/>
                </a:solidFill>
                <a:latin typeface="Times New Roman" pitchFamily="18" charset="0"/>
                <a:cs typeface="Times New Roman" pitchFamily="18" charset="0"/>
              </a:rPr>
              <a:t>Our mission is to educate students from all over Gujarat, including those from the local and rural areas, and from other countries, so they become enlightened individuals, improving the living standards of their families, industry and society. We will provide individual attention, world-class quality education and take care of character building.</a:t>
            </a:r>
            <a:endParaRPr lang="en-IN" sz="2000" b="1" dirty="0">
              <a:solidFill>
                <a:srgbClr val="C3371B"/>
              </a:solidFill>
              <a:latin typeface="Times New Roman" pitchFamily="18" charset="0"/>
              <a:cs typeface="Times New Roman" pitchFamily="18" charset="0"/>
            </a:endParaRPr>
          </a:p>
        </p:txBody>
      </p:sp>
      <p:cxnSp>
        <p:nvCxnSpPr>
          <p:cNvPr id="8" name="Straight Connector 7"/>
          <p:cNvCxnSpPr/>
          <p:nvPr/>
        </p:nvCxnSpPr>
        <p:spPr>
          <a:xfrm rot="16200000" flipH="1">
            <a:off x="7824653" y="1214846"/>
            <a:ext cx="352697" cy="3265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63764832"/>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6480" y="326571"/>
            <a:ext cx="1632857" cy="862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1A9A97"/>
                </a:solidFill>
              </a:rPr>
              <a:t>OUR</a:t>
            </a:r>
            <a:endParaRPr lang="en-IN" sz="3200" b="1" dirty="0">
              <a:solidFill>
                <a:srgbClr val="1A9A97"/>
              </a:solidFill>
            </a:endParaRPr>
          </a:p>
        </p:txBody>
      </p:sp>
      <p:sp>
        <p:nvSpPr>
          <p:cNvPr id="7" name="Rectangle 6"/>
          <p:cNvSpPr/>
          <p:nvPr/>
        </p:nvSpPr>
        <p:spPr>
          <a:xfrm>
            <a:off x="8120743" y="1497873"/>
            <a:ext cx="2512423" cy="862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1A9A97"/>
                </a:solidFill>
              </a:rPr>
              <a:t>VISION</a:t>
            </a:r>
            <a:endParaRPr lang="en-IN" sz="3600" b="1" dirty="0">
              <a:solidFill>
                <a:srgbClr val="1A9A97"/>
              </a:solidFill>
            </a:endParaRPr>
          </a:p>
        </p:txBody>
      </p:sp>
      <p:sp>
        <p:nvSpPr>
          <p:cNvPr id="10" name="TextBox 9"/>
          <p:cNvSpPr txBox="1"/>
          <p:nvPr/>
        </p:nvSpPr>
        <p:spPr>
          <a:xfrm>
            <a:off x="6426925" y="3108960"/>
            <a:ext cx="4846320" cy="3170099"/>
          </a:xfrm>
          <a:prstGeom prst="rect">
            <a:avLst/>
          </a:prstGeom>
          <a:noFill/>
        </p:spPr>
        <p:txBody>
          <a:bodyPr wrap="square" rtlCol="0">
            <a:spAutoFit/>
          </a:bodyPr>
          <a:lstStyle/>
          <a:p>
            <a:r>
              <a:rPr lang="en-IN" sz="2000" b="1" dirty="0" smtClean="0">
                <a:solidFill>
                  <a:srgbClr val="C3371B"/>
                </a:solidFill>
              </a:rPr>
              <a:t>We at HMP- VTI Campus will impart futuristic technical education and instill high patterns of discipline through our dedicated staff, which shall set global standards, making our students talented superior and ethically strong, who in turn shall improve the quality of life of the human race.</a:t>
            </a:r>
            <a:endParaRPr lang="en-IN" sz="2000" b="1" dirty="0">
              <a:solidFill>
                <a:srgbClr val="C3371B"/>
              </a:solidFill>
              <a:latin typeface="Times New Roman" pitchFamily="18" charset="0"/>
              <a:cs typeface="Times New Roman" pitchFamily="18" charset="0"/>
            </a:endParaRPr>
          </a:p>
        </p:txBody>
      </p:sp>
      <p:cxnSp>
        <p:nvCxnSpPr>
          <p:cNvPr id="8" name="Straight Connector 7"/>
          <p:cNvCxnSpPr/>
          <p:nvPr/>
        </p:nvCxnSpPr>
        <p:spPr>
          <a:xfrm>
            <a:off x="7811588" y="1214846"/>
            <a:ext cx="313509" cy="2743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6376483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a:xfrm>
            <a:off x="1136469" y="339509"/>
            <a:ext cx="10760257" cy="724247"/>
          </a:xfrm>
        </p:spPr>
        <p:txBody>
          <a:bodyPr>
            <a:normAutofit fontScale="55000" lnSpcReduction="20000"/>
          </a:bodyPr>
          <a:lstStyle/>
          <a:p>
            <a:r>
              <a:rPr lang="en-US" b="1" dirty="0" smtClean="0">
                <a:solidFill>
                  <a:schemeClr val="accent2">
                    <a:lumMod val="75000"/>
                  </a:schemeClr>
                </a:solidFill>
              </a:rPr>
              <a:t>WHY HMP VOCATIONAL TRAINING INSTITUTE ?</a:t>
            </a:r>
            <a:endParaRPr lang="en-US" b="1" dirty="0">
              <a:solidFill>
                <a:schemeClr val="accent2">
                  <a:lumMod val="75000"/>
                </a:schemeClr>
              </a:solidFill>
            </a:endParaRPr>
          </a:p>
        </p:txBody>
      </p:sp>
      <p:sp>
        <p:nvSpPr>
          <p:cNvPr id="10" name="TextBox 9">
            <a:extLst>
              <a:ext uri="{FF2B5EF4-FFF2-40B4-BE49-F238E27FC236}">
                <a16:creationId xmlns="" xmlns:a16="http://schemas.microsoft.com/office/drawing/2014/main" id="{9BA1A5E1-4F83-4597-B6E4-2686A4E8F143}"/>
              </a:ext>
            </a:extLst>
          </p:cNvPr>
          <p:cNvSpPr txBox="1"/>
          <p:nvPr/>
        </p:nvSpPr>
        <p:spPr>
          <a:xfrm>
            <a:off x="1186976" y="4919469"/>
            <a:ext cx="235605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sp>
        <p:nvSpPr>
          <p:cNvPr id="23" name="Oval 21">
            <a:extLst>
              <a:ext uri="{FF2B5EF4-FFF2-40B4-BE49-F238E27FC236}">
                <a16:creationId xmlns="" xmlns:a16="http://schemas.microsoft.com/office/drawing/2014/main" id="{CAF889E8-53B5-4B34-A77A-CEACBFE54186}"/>
              </a:ext>
            </a:extLst>
          </p:cNvPr>
          <p:cNvSpPr/>
          <p:nvPr/>
        </p:nvSpPr>
        <p:spPr>
          <a:xfrm rot="20700000">
            <a:off x="2184963" y="4277896"/>
            <a:ext cx="424009" cy="37161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4" name="Isosceles Triangle 41">
            <a:extLst>
              <a:ext uri="{FF2B5EF4-FFF2-40B4-BE49-F238E27FC236}">
                <a16:creationId xmlns="" xmlns:a16="http://schemas.microsoft.com/office/drawing/2014/main" id="{662E8E2D-0FEE-479D-AE5A-D6B8AE3A30CD}"/>
              </a:ext>
            </a:extLst>
          </p:cNvPr>
          <p:cNvSpPr/>
          <p:nvPr/>
        </p:nvSpPr>
        <p:spPr>
          <a:xfrm>
            <a:off x="4026343" y="3185920"/>
            <a:ext cx="259592" cy="372887"/>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5" name="Rounded Rectangle 29">
            <a:extLst>
              <a:ext uri="{FF2B5EF4-FFF2-40B4-BE49-F238E27FC236}">
                <a16:creationId xmlns="" xmlns:a16="http://schemas.microsoft.com/office/drawing/2014/main" id="{A7FCC6DF-8FDD-417E-8A4E-A9FE35B71BE5}"/>
              </a:ext>
            </a:extLst>
          </p:cNvPr>
          <p:cNvSpPr/>
          <p:nvPr/>
        </p:nvSpPr>
        <p:spPr>
          <a:xfrm>
            <a:off x="5780222" y="4285878"/>
            <a:ext cx="388726" cy="354774"/>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6" name="Rounded Rectangle 24">
            <a:extLst>
              <a:ext uri="{FF2B5EF4-FFF2-40B4-BE49-F238E27FC236}">
                <a16:creationId xmlns="" xmlns:a16="http://schemas.microsoft.com/office/drawing/2014/main" id="{A38F3F05-D8BD-40A8-8F27-23862BE66F21}"/>
              </a:ext>
            </a:extLst>
          </p:cNvPr>
          <p:cNvSpPr/>
          <p:nvPr/>
        </p:nvSpPr>
        <p:spPr>
          <a:xfrm>
            <a:off x="7535044" y="3227122"/>
            <a:ext cx="375422" cy="290481"/>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7" name="Donut 15">
            <a:extLst>
              <a:ext uri="{FF2B5EF4-FFF2-40B4-BE49-F238E27FC236}">
                <a16:creationId xmlns="" xmlns:a16="http://schemas.microsoft.com/office/drawing/2014/main" id="{33A96503-CA82-48B6-A520-146133617B59}"/>
              </a:ext>
            </a:extLst>
          </p:cNvPr>
          <p:cNvSpPr/>
          <p:nvPr/>
        </p:nvSpPr>
        <p:spPr>
          <a:xfrm>
            <a:off x="9302201" y="4281244"/>
            <a:ext cx="376557" cy="373936"/>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40" name="Rectangle 39"/>
          <p:cNvSpPr/>
          <p:nvPr/>
        </p:nvSpPr>
        <p:spPr>
          <a:xfrm>
            <a:off x="640080" y="2076994"/>
            <a:ext cx="4284618" cy="3644538"/>
          </a:xfrm>
          <a:prstGeom prst="rect">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p:cNvSpPr/>
          <p:nvPr/>
        </p:nvSpPr>
        <p:spPr>
          <a:xfrm>
            <a:off x="5212081" y="1097280"/>
            <a:ext cx="6400800" cy="5486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GB" b="1" dirty="0" smtClean="0">
                <a:solidFill>
                  <a:srgbClr val="C00000"/>
                </a:solidFill>
              </a:rPr>
              <a:t>The training institute will provide  technical skills which will open up gainful employment opportunities for rural communities, simultaneously creating a pool of technical talents that will help industry flourish. The institute will thus follow the model of sustainability in action.</a:t>
            </a:r>
          </a:p>
          <a:p>
            <a:pPr algn="just">
              <a:defRPr/>
            </a:pPr>
            <a:endParaRPr lang="en-GB" b="1" dirty="0" smtClean="0">
              <a:solidFill>
                <a:srgbClr val="C00000"/>
              </a:solidFill>
            </a:endParaRPr>
          </a:p>
          <a:p>
            <a:pPr algn="just">
              <a:defRPr/>
            </a:pPr>
            <a:r>
              <a:rPr lang="en-GB" b="1" dirty="0" smtClean="0">
                <a:solidFill>
                  <a:srgbClr val="C00000"/>
                </a:solidFill>
              </a:rPr>
              <a:t>Equipped  with the latest equipment, workshops and infrastructure, the institute will train about 200 students of BPL category  every year. It will provide high-quality training and skills in identified areas, helping reduce the rising rate of unemployment  to  a great extent. There are 4 major GIDCs at Ankleshwar, Panoli, Dahej and Zagadia. Training in the institute is customised to meet the present needs of the industries at these GIDCs.  </a:t>
            </a:r>
            <a:endParaRPr lang="en-US" sz="1600" dirty="0" smtClean="0">
              <a:solidFill>
                <a:srgbClr val="C00000"/>
              </a:solidFill>
            </a:endParaRPr>
          </a:p>
          <a:p>
            <a:pPr algn="ctr"/>
            <a:endParaRPr lang="en-IN" dirty="0">
              <a:solidFill>
                <a:srgbClr val="C00000"/>
              </a:solidFill>
            </a:endParaRPr>
          </a:p>
        </p:txBody>
      </p:sp>
      <p:pic>
        <p:nvPicPr>
          <p:cNvPr id="42" name="Picture 41" descr="C:\Users\hp\Desktop\New folder\ALBUM PIC\7.jpg"/>
          <p:cNvPicPr/>
          <p:nvPr/>
        </p:nvPicPr>
        <p:blipFill>
          <a:blip r:embed="rId3"/>
          <a:srcRect/>
          <a:stretch>
            <a:fillRect/>
          </a:stretch>
        </p:blipFill>
        <p:spPr bwMode="auto">
          <a:xfrm>
            <a:off x="679269" y="2155371"/>
            <a:ext cx="4206240" cy="3474719"/>
          </a:xfrm>
          <a:prstGeom prst="rect">
            <a:avLst/>
          </a:prstGeom>
          <a:noFill/>
          <a:ln w="9525">
            <a:noFill/>
            <a:miter lim="800000"/>
            <a:headEnd/>
            <a:tailEnd/>
          </a:ln>
        </p:spPr>
      </p:pic>
      <p:sp>
        <p:nvSpPr>
          <p:cNvPr id="43" name="Right Arrow 42"/>
          <p:cNvSpPr/>
          <p:nvPr/>
        </p:nvSpPr>
        <p:spPr>
          <a:xfrm>
            <a:off x="1815737" y="1319349"/>
            <a:ext cx="3317966" cy="522514"/>
          </a:xfrm>
          <a:prstGeom prst="rightArrow">
            <a:avLst/>
          </a:prstGeom>
          <a:solidFill>
            <a:srgbClr val="C3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5" name="Picture 44" descr="C:\Users\hp\Desktop\Thinking_Face_Emoji-Emoji-Island.png"/>
          <p:cNvPicPr/>
          <p:nvPr/>
        </p:nvPicPr>
        <p:blipFill>
          <a:blip r:embed="rId4" cstate="print"/>
          <a:srcRect/>
          <a:stretch>
            <a:fillRect/>
          </a:stretch>
        </p:blipFill>
        <p:spPr bwMode="auto">
          <a:xfrm>
            <a:off x="366388" y="325021"/>
            <a:ext cx="799934" cy="799934"/>
          </a:xfrm>
          <a:prstGeom prst="rect">
            <a:avLst/>
          </a:prstGeom>
          <a:noFill/>
          <a:ln w="9525">
            <a:noFill/>
            <a:miter lim="800000"/>
            <a:headEnd/>
            <a:tailEnd/>
          </a:ln>
        </p:spPr>
      </p:pic>
    </p:spTree>
    <p:extLst>
      <p:ext uri="{BB962C8B-B14F-4D97-AF65-F5344CB8AC3E}">
        <p14:creationId xmlns="" xmlns:p14="http://schemas.microsoft.com/office/powerpoint/2010/main" val="39796494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3000" tmFilter="0, 0; .2, .5; .8, .5; 1, 0"/>
                                        <p:tgtEl>
                                          <p:spTgt spid="45"/>
                                        </p:tgtEl>
                                      </p:cBhvr>
                                    </p:animEffect>
                                    <p:animScale>
                                      <p:cBhvr>
                                        <p:cTn id="7" dur="150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1000" fill="hold"/>
                                        <p:tgtEl>
                                          <p:spTgt spid="2">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4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2000" tmFilter="0, 0; .2, .5; .8, .5; 1, 0"/>
                                        <p:tgtEl>
                                          <p:spTgt spid="43"/>
                                        </p:tgtEl>
                                      </p:cBhvr>
                                    </p:animEffect>
                                    <p:animScale>
                                      <p:cBhvr>
                                        <p:cTn id="20" dur="1000" autoRev="1" fill="hold"/>
                                        <p:tgtEl>
                                          <p:spTgt spid="4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checkerboard(across)">
                                      <p:cBhvr>
                                        <p:cTn id="25" dur="3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1"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5A4BDA0-C270-4764-9C18-A593BCE2C965}"/>
              </a:ext>
            </a:extLst>
          </p:cNvPr>
          <p:cNvSpPr txBox="1"/>
          <p:nvPr/>
        </p:nvSpPr>
        <p:spPr>
          <a:xfrm>
            <a:off x="182881" y="195944"/>
            <a:ext cx="5617028" cy="1600438"/>
          </a:xfrm>
          <a:prstGeom prst="rect">
            <a:avLst/>
          </a:prstGeom>
          <a:noFill/>
          <a:ln>
            <a:noFill/>
          </a:ln>
        </p:spPr>
        <p:txBody>
          <a:bodyPr wrap="square" rtlCol="0" anchor="ctr">
            <a:spAutoFit/>
          </a:bodyPr>
          <a:lstStyle/>
          <a:p>
            <a:r>
              <a:rPr lang="en-US" altLang="ko-KR" sz="4400" dirty="0" smtClean="0">
                <a:solidFill>
                  <a:schemeClr val="tx2">
                    <a:lumMod val="60000"/>
                    <a:lumOff val="40000"/>
                  </a:schemeClr>
                </a:solidFill>
                <a:cs typeface="Arial" pitchFamily="34" charset="0"/>
              </a:rPr>
              <a:t> </a:t>
            </a:r>
            <a:r>
              <a:rPr lang="en-US" altLang="ko-KR" sz="4400" b="1" dirty="0" smtClean="0">
                <a:solidFill>
                  <a:srgbClr val="008080"/>
                </a:solidFill>
                <a:cs typeface="Arial" pitchFamily="34" charset="0"/>
              </a:rPr>
              <a:t>OUR TRADES</a:t>
            </a:r>
          </a:p>
          <a:p>
            <a:pPr algn="r"/>
            <a:endParaRPr lang="ko-KR" altLang="en-US" sz="5400" dirty="0">
              <a:cs typeface="Arial" pitchFamily="34" charset="0"/>
            </a:endParaRPr>
          </a:p>
        </p:txBody>
      </p:sp>
      <p:sp>
        <p:nvSpPr>
          <p:cNvPr id="5" name="TextBox 4">
            <a:extLst>
              <a:ext uri="{FF2B5EF4-FFF2-40B4-BE49-F238E27FC236}">
                <a16:creationId xmlns="" xmlns:a16="http://schemas.microsoft.com/office/drawing/2014/main" id="{855258AE-504B-4DEF-BA79-15159FE76FA8}"/>
              </a:ext>
            </a:extLst>
          </p:cNvPr>
          <p:cNvSpPr txBox="1"/>
          <p:nvPr/>
        </p:nvSpPr>
        <p:spPr>
          <a:xfrm>
            <a:off x="653320" y="2690410"/>
            <a:ext cx="4661840" cy="276999"/>
          </a:xfrm>
          <a:prstGeom prst="rect">
            <a:avLst/>
          </a:prstGeom>
          <a:noFill/>
        </p:spPr>
        <p:txBody>
          <a:bodyPr wrap="square" rtlCol="0">
            <a:spAutoFit/>
          </a:bodyPr>
          <a:lstStyle/>
          <a:p>
            <a:pPr algn="r"/>
            <a:endParaRPr lang="en-US" altLang="ko-KR" sz="1200" dirty="0">
              <a:solidFill>
                <a:schemeClr val="tx1">
                  <a:lumMod val="85000"/>
                  <a:lumOff val="15000"/>
                </a:schemeClr>
              </a:solidFill>
              <a:cs typeface="Arial" pitchFamily="34" charset="0"/>
            </a:endParaRPr>
          </a:p>
        </p:txBody>
      </p:sp>
      <p:sp>
        <p:nvSpPr>
          <p:cNvPr id="8" name="TextBox 7">
            <a:extLst>
              <a:ext uri="{FF2B5EF4-FFF2-40B4-BE49-F238E27FC236}">
                <a16:creationId xmlns="" xmlns:a16="http://schemas.microsoft.com/office/drawing/2014/main" id="{C5DA8ED9-A409-4DBE-A96C-FF4ECF436374}"/>
              </a:ext>
            </a:extLst>
          </p:cNvPr>
          <p:cNvSpPr txBox="1"/>
          <p:nvPr/>
        </p:nvSpPr>
        <p:spPr>
          <a:xfrm>
            <a:off x="653320" y="3761410"/>
            <a:ext cx="4661840" cy="276999"/>
          </a:xfrm>
          <a:prstGeom prst="rect">
            <a:avLst/>
          </a:prstGeom>
          <a:noFill/>
        </p:spPr>
        <p:txBody>
          <a:bodyPr wrap="square" rtlCol="0">
            <a:spAutoFit/>
          </a:bodyPr>
          <a:lstStyle/>
          <a:p>
            <a:pPr algn="r"/>
            <a:endParaRPr lang="en-US" altLang="ko-KR" sz="1200" dirty="0">
              <a:solidFill>
                <a:schemeClr val="tx1">
                  <a:lumMod val="85000"/>
                  <a:lumOff val="15000"/>
                </a:schemeClr>
              </a:solidFill>
              <a:cs typeface="Arial" pitchFamily="34" charset="0"/>
            </a:endParaRPr>
          </a:p>
        </p:txBody>
      </p:sp>
      <p:sp>
        <p:nvSpPr>
          <p:cNvPr id="20" name="TextBox 19"/>
          <p:cNvSpPr txBox="1"/>
          <p:nvPr/>
        </p:nvSpPr>
        <p:spPr>
          <a:xfrm>
            <a:off x="209006" y="1789611"/>
            <a:ext cx="849086" cy="707886"/>
          </a:xfrm>
          <a:prstGeom prst="rect">
            <a:avLst/>
          </a:prstGeom>
          <a:noFill/>
        </p:spPr>
        <p:txBody>
          <a:bodyPr wrap="square" rtlCol="0">
            <a:spAutoFit/>
          </a:bodyPr>
          <a:lstStyle/>
          <a:p>
            <a:r>
              <a:rPr lang="en-US" sz="4000" b="1" dirty="0" smtClean="0">
                <a:solidFill>
                  <a:srgbClr val="008080"/>
                </a:solidFill>
              </a:rPr>
              <a:t>01</a:t>
            </a:r>
            <a:endParaRPr lang="en-IN" sz="4000" b="1" dirty="0">
              <a:solidFill>
                <a:srgbClr val="008080"/>
              </a:solidFill>
            </a:endParaRPr>
          </a:p>
        </p:txBody>
      </p:sp>
      <p:sp>
        <p:nvSpPr>
          <p:cNvPr id="21" name="TextBox 20"/>
          <p:cNvSpPr txBox="1"/>
          <p:nvPr/>
        </p:nvSpPr>
        <p:spPr>
          <a:xfrm>
            <a:off x="679269" y="3187337"/>
            <a:ext cx="796834" cy="707886"/>
          </a:xfrm>
          <a:prstGeom prst="rect">
            <a:avLst/>
          </a:prstGeom>
          <a:noFill/>
        </p:spPr>
        <p:txBody>
          <a:bodyPr wrap="square" rtlCol="0">
            <a:spAutoFit/>
          </a:bodyPr>
          <a:lstStyle/>
          <a:p>
            <a:r>
              <a:rPr lang="en-US" sz="4000" b="1" dirty="0" smtClean="0">
                <a:solidFill>
                  <a:srgbClr val="008080"/>
                </a:solidFill>
              </a:rPr>
              <a:t>02</a:t>
            </a:r>
            <a:endParaRPr lang="en-IN" sz="4000" b="1" dirty="0">
              <a:solidFill>
                <a:srgbClr val="008080"/>
              </a:solidFill>
            </a:endParaRPr>
          </a:p>
        </p:txBody>
      </p:sp>
      <p:sp>
        <p:nvSpPr>
          <p:cNvPr id="22" name="TextBox 21"/>
          <p:cNvSpPr txBox="1"/>
          <p:nvPr/>
        </p:nvSpPr>
        <p:spPr>
          <a:xfrm>
            <a:off x="1410790" y="4702629"/>
            <a:ext cx="836021" cy="707886"/>
          </a:xfrm>
          <a:prstGeom prst="rect">
            <a:avLst/>
          </a:prstGeom>
          <a:noFill/>
        </p:spPr>
        <p:txBody>
          <a:bodyPr wrap="square" rtlCol="0">
            <a:spAutoFit/>
          </a:bodyPr>
          <a:lstStyle/>
          <a:p>
            <a:r>
              <a:rPr lang="en-US" sz="4000" b="1" dirty="0" smtClean="0">
                <a:solidFill>
                  <a:srgbClr val="008080"/>
                </a:solidFill>
              </a:rPr>
              <a:t>03</a:t>
            </a:r>
            <a:endParaRPr lang="en-IN" sz="4000" b="1" dirty="0">
              <a:solidFill>
                <a:srgbClr val="008080"/>
              </a:solidFill>
            </a:endParaRPr>
          </a:p>
        </p:txBody>
      </p:sp>
      <p:sp>
        <p:nvSpPr>
          <p:cNvPr id="23" name="TextBox 22"/>
          <p:cNvSpPr txBox="1"/>
          <p:nvPr/>
        </p:nvSpPr>
        <p:spPr>
          <a:xfrm>
            <a:off x="1985554" y="6191794"/>
            <a:ext cx="796835" cy="707886"/>
          </a:xfrm>
          <a:prstGeom prst="rect">
            <a:avLst/>
          </a:prstGeom>
          <a:noFill/>
        </p:spPr>
        <p:txBody>
          <a:bodyPr wrap="square" rtlCol="0">
            <a:spAutoFit/>
          </a:bodyPr>
          <a:lstStyle/>
          <a:p>
            <a:r>
              <a:rPr lang="en-US" sz="4000" b="1" dirty="0" smtClean="0">
                <a:solidFill>
                  <a:srgbClr val="008080"/>
                </a:solidFill>
              </a:rPr>
              <a:t>04</a:t>
            </a:r>
            <a:endParaRPr lang="en-IN" sz="4000" b="1" dirty="0">
              <a:solidFill>
                <a:srgbClr val="008080"/>
              </a:solidFill>
            </a:endParaRPr>
          </a:p>
        </p:txBody>
      </p:sp>
      <p:sp>
        <p:nvSpPr>
          <p:cNvPr id="24" name="TextBox 23"/>
          <p:cNvSpPr txBox="1"/>
          <p:nvPr/>
        </p:nvSpPr>
        <p:spPr>
          <a:xfrm>
            <a:off x="1201783" y="1894114"/>
            <a:ext cx="3122023" cy="646331"/>
          </a:xfrm>
          <a:prstGeom prst="rect">
            <a:avLst/>
          </a:prstGeom>
          <a:noFill/>
        </p:spPr>
        <p:txBody>
          <a:bodyPr wrap="square" rtlCol="0">
            <a:spAutoFit/>
          </a:bodyPr>
          <a:lstStyle/>
          <a:p>
            <a:r>
              <a:rPr lang="en-US" sz="3600" b="1" dirty="0" smtClean="0">
                <a:solidFill>
                  <a:srgbClr val="C00000"/>
                </a:solidFill>
              </a:rPr>
              <a:t>AOCP</a:t>
            </a:r>
            <a:endParaRPr lang="en-IN" sz="3600" b="1" dirty="0">
              <a:solidFill>
                <a:srgbClr val="C00000"/>
              </a:solidFill>
            </a:endParaRPr>
          </a:p>
        </p:txBody>
      </p:sp>
      <p:sp>
        <p:nvSpPr>
          <p:cNvPr id="25" name="TextBox 24"/>
          <p:cNvSpPr txBox="1"/>
          <p:nvPr/>
        </p:nvSpPr>
        <p:spPr>
          <a:xfrm>
            <a:off x="1907178" y="3265714"/>
            <a:ext cx="2625634" cy="646331"/>
          </a:xfrm>
          <a:prstGeom prst="rect">
            <a:avLst/>
          </a:prstGeom>
          <a:noFill/>
        </p:spPr>
        <p:txBody>
          <a:bodyPr wrap="square" rtlCol="0">
            <a:spAutoFit/>
          </a:bodyPr>
          <a:lstStyle/>
          <a:p>
            <a:r>
              <a:rPr lang="en-US" sz="3600" b="1" dirty="0" smtClean="0">
                <a:solidFill>
                  <a:srgbClr val="C00000"/>
                </a:solidFill>
              </a:rPr>
              <a:t>FITTER</a:t>
            </a:r>
            <a:endParaRPr lang="en-IN" sz="3600" b="1" dirty="0">
              <a:solidFill>
                <a:srgbClr val="C00000"/>
              </a:solidFill>
            </a:endParaRPr>
          </a:p>
        </p:txBody>
      </p:sp>
      <p:sp>
        <p:nvSpPr>
          <p:cNvPr id="26" name="TextBox 25"/>
          <p:cNvSpPr txBox="1"/>
          <p:nvPr/>
        </p:nvSpPr>
        <p:spPr>
          <a:xfrm>
            <a:off x="2625633" y="4781007"/>
            <a:ext cx="2991395" cy="584775"/>
          </a:xfrm>
          <a:prstGeom prst="rect">
            <a:avLst/>
          </a:prstGeom>
          <a:noFill/>
        </p:spPr>
        <p:txBody>
          <a:bodyPr wrap="square" rtlCol="0">
            <a:spAutoFit/>
          </a:bodyPr>
          <a:lstStyle/>
          <a:p>
            <a:r>
              <a:rPr lang="en-US" sz="3200" b="1" dirty="0" smtClean="0">
                <a:solidFill>
                  <a:srgbClr val="C00000"/>
                </a:solidFill>
              </a:rPr>
              <a:t>WELDER</a:t>
            </a:r>
            <a:r>
              <a:rPr lang="en-US" sz="3200" dirty="0" smtClean="0"/>
              <a:t> </a:t>
            </a:r>
            <a:endParaRPr lang="en-IN" sz="3200" dirty="0"/>
          </a:p>
        </p:txBody>
      </p:sp>
      <p:sp>
        <p:nvSpPr>
          <p:cNvPr id="27" name="TextBox 26"/>
          <p:cNvSpPr txBox="1"/>
          <p:nvPr/>
        </p:nvSpPr>
        <p:spPr>
          <a:xfrm>
            <a:off x="3409407" y="6257109"/>
            <a:ext cx="3226524" cy="584775"/>
          </a:xfrm>
          <a:prstGeom prst="rect">
            <a:avLst/>
          </a:prstGeom>
          <a:noFill/>
        </p:spPr>
        <p:txBody>
          <a:bodyPr wrap="square" rtlCol="0">
            <a:spAutoFit/>
          </a:bodyPr>
          <a:lstStyle/>
          <a:p>
            <a:r>
              <a:rPr lang="en-US" sz="3200" b="1" dirty="0" smtClean="0">
                <a:solidFill>
                  <a:srgbClr val="C00000"/>
                </a:solidFill>
              </a:rPr>
              <a:t>ELECTRICAL</a:t>
            </a:r>
            <a:endParaRPr lang="en-IN" sz="3200" b="1" dirty="0" smtClean="0">
              <a:solidFill>
                <a:srgbClr val="C00000"/>
              </a:solidFill>
            </a:endParaRPr>
          </a:p>
        </p:txBody>
      </p:sp>
      <p:pic>
        <p:nvPicPr>
          <p:cNvPr id="13" name="Picture 12" descr="C:\Users\hp\Desktop\STAR.jpg"/>
          <p:cNvPicPr/>
          <p:nvPr/>
        </p:nvPicPr>
        <p:blipFill>
          <a:blip r:embed="rId2"/>
          <a:srcRect/>
          <a:stretch>
            <a:fillRect/>
          </a:stretch>
        </p:blipFill>
        <p:spPr bwMode="auto">
          <a:xfrm>
            <a:off x="6936376" y="1123405"/>
            <a:ext cx="740229" cy="516215"/>
          </a:xfrm>
          <a:prstGeom prst="rect">
            <a:avLst/>
          </a:prstGeom>
          <a:noFill/>
          <a:ln w="9525">
            <a:noFill/>
            <a:miter lim="800000"/>
            <a:headEnd/>
            <a:tailEnd/>
          </a:ln>
        </p:spPr>
      </p:pic>
      <p:pic>
        <p:nvPicPr>
          <p:cNvPr id="14" name="Picture 13" descr="C:\Users\hp\Desktop\STAR.jpg"/>
          <p:cNvPicPr/>
          <p:nvPr/>
        </p:nvPicPr>
        <p:blipFill>
          <a:blip r:embed="rId2"/>
          <a:srcRect/>
          <a:stretch>
            <a:fillRect/>
          </a:stretch>
        </p:blipFill>
        <p:spPr bwMode="auto">
          <a:xfrm rot="20210673">
            <a:off x="9771017" y="653143"/>
            <a:ext cx="740229" cy="516215"/>
          </a:xfrm>
          <a:prstGeom prst="rect">
            <a:avLst/>
          </a:prstGeom>
          <a:noFill/>
          <a:ln w="9525">
            <a:noFill/>
            <a:miter lim="800000"/>
            <a:headEnd/>
            <a:tailEnd/>
          </a:ln>
        </p:spPr>
      </p:pic>
      <p:pic>
        <p:nvPicPr>
          <p:cNvPr id="15" name="Picture 14" descr="C:\Users\hp\Desktop\STAR.jpg"/>
          <p:cNvPicPr/>
          <p:nvPr/>
        </p:nvPicPr>
        <p:blipFill>
          <a:blip r:embed="rId2"/>
          <a:srcRect/>
          <a:stretch>
            <a:fillRect/>
          </a:stretch>
        </p:blipFill>
        <p:spPr bwMode="auto">
          <a:xfrm rot="20597559">
            <a:off x="8138160" y="3814354"/>
            <a:ext cx="740229" cy="516215"/>
          </a:xfrm>
          <a:prstGeom prst="rect">
            <a:avLst/>
          </a:prstGeom>
          <a:noFill/>
          <a:ln w="9525">
            <a:noFill/>
            <a:miter lim="800000"/>
            <a:headEnd/>
            <a:tailEnd/>
          </a:ln>
        </p:spPr>
      </p:pic>
      <p:pic>
        <p:nvPicPr>
          <p:cNvPr id="16" name="Picture 15" descr="C:\Users\hp\Desktop\STAR.jpg"/>
          <p:cNvPicPr/>
          <p:nvPr/>
        </p:nvPicPr>
        <p:blipFill>
          <a:blip r:embed="rId2"/>
          <a:srcRect/>
          <a:stretch>
            <a:fillRect/>
          </a:stretch>
        </p:blipFill>
        <p:spPr bwMode="auto">
          <a:xfrm rot="20333903">
            <a:off x="10489474" y="3474720"/>
            <a:ext cx="740229" cy="516215"/>
          </a:xfrm>
          <a:prstGeom prst="rect">
            <a:avLst/>
          </a:prstGeom>
          <a:noFill/>
          <a:ln w="9525">
            <a:noFill/>
            <a:miter lim="800000"/>
            <a:headEnd/>
            <a:tailEnd/>
          </a:ln>
        </p:spPr>
      </p:pic>
    </p:spTree>
    <p:extLst>
      <p:ext uri="{BB962C8B-B14F-4D97-AF65-F5344CB8AC3E}">
        <p14:creationId xmlns="" xmlns:p14="http://schemas.microsoft.com/office/powerpoint/2010/main" val="314882250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amond(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amond(in)">
                                      <p:cBhvr>
                                        <p:cTn id="4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058092" y="222068"/>
            <a:ext cx="4781005" cy="2965269"/>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6370321" y="570412"/>
            <a:ext cx="4781005" cy="2965269"/>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278673" y="3492137"/>
            <a:ext cx="4781005" cy="2965269"/>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569132" y="3892731"/>
            <a:ext cx="4781005" cy="2965269"/>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2233748" y="300445"/>
            <a:ext cx="2312126" cy="369332"/>
          </a:xfrm>
          <a:prstGeom prst="rect">
            <a:avLst/>
          </a:prstGeom>
          <a:noFill/>
        </p:spPr>
        <p:txBody>
          <a:bodyPr wrap="square" rtlCol="0">
            <a:spAutoFit/>
          </a:bodyPr>
          <a:lstStyle/>
          <a:p>
            <a:r>
              <a:rPr lang="en-US" b="1" u="sng" dirty="0" smtClean="0">
                <a:solidFill>
                  <a:srgbClr val="00B050"/>
                </a:solidFill>
              </a:rPr>
              <a:t>TRADE-AOCP</a:t>
            </a:r>
            <a:endParaRPr lang="en-IN" b="1" u="sng" dirty="0">
              <a:solidFill>
                <a:srgbClr val="00B050"/>
              </a:solidFill>
            </a:endParaRPr>
          </a:p>
        </p:txBody>
      </p:sp>
      <p:sp>
        <p:nvSpPr>
          <p:cNvPr id="9" name="TextBox 8"/>
          <p:cNvSpPr txBox="1"/>
          <p:nvPr/>
        </p:nvSpPr>
        <p:spPr>
          <a:xfrm>
            <a:off x="7863839" y="627018"/>
            <a:ext cx="2194561" cy="369332"/>
          </a:xfrm>
          <a:prstGeom prst="rect">
            <a:avLst/>
          </a:prstGeom>
          <a:noFill/>
        </p:spPr>
        <p:txBody>
          <a:bodyPr wrap="square" rtlCol="0">
            <a:spAutoFit/>
          </a:bodyPr>
          <a:lstStyle/>
          <a:p>
            <a:r>
              <a:rPr lang="en-US" b="1" u="sng" dirty="0" smtClean="0">
                <a:solidFill>
                  <a:srgbClr val="00B050"/>
                </a:solidFill>
              </a:rPr>
              <a:t>TRADE-FITTER</a:t>
            </a:r>
            <a:endParaRPr lang="en-IN" b="1" u="sng" dirty="0" smtClean="0">
              <a:solidFill>
                <a:srgbClr val="00B050"/>
              </a:solidFill>
            </a:endParaRPr>
          </a:p>
        </p:txBody>
      </p:sp>
      <p:sp>
        <p:nvSpPr>
          <p:cNvPr id="12" name="TextBox 11"/>
          <p:cNvSpPr txBox="1"/>
          <p:nvPr/>
        </p:nvSpPr>
        <p:spPr>
          <a:xfrm>
            <a:off x="6858001" y="3866605"/>
            <a:ext cx="2351314" cy="369332"/>
          </a:xfrm>
          <a:prstGeom prst="rect">
            <a:avLst/>
          </a:prstGeom>
          <a:noFill/>
        </p:spPr>
        <p:txBody>
          <a:bodyPr wrap="square" rtlCol="0">
            <a:spAutoFit/>
          </a:bodyPr>
          <a:lstStyle/>
          <a:p>
            <a:r>
              <a:rPr lang="en-US" b="1" u="sng" dirty="0" smtClean="0">
                <a:solidFill>
                  <a:srgbClr val="00B050"/>
                </a:solidFill>
              </a:rPr>
              <a:t>TRADE-WELDER</a:t>
            </a:r>
            <a:endParaRPr lang="en-IN" b="1" u="sng" dirty="0" smtClean="0">
              <a:solidFill>
                <a:srgbClr val="00B050"/>
              </a:solidFill>
            </a:endParaRPr>
          </a:p>
        </p:txBody>
      </p:sp>
      <p:sp>
        <p:nvSpPr>
          <p:cNvPr id="13" name="TextBox 12"/>
          <p:cNvSpPr txBox="1"/>
          <p:nvPr/>
        </p:nvSpPr>
        <p:spPr>
          <a:xfrm>
            <a:off x="1201783" y="3513908"/>
            <a:ext cx="2913018" cy="369332"/>
          </a:xfrm>
          <a:prstGeom prst="rect">
            <a:avLst/>
          </a:prstGeom>
          <a:noFill/>
        </p:spPr>
        <p:txBody>
          <a:bodyPr wrap="square" rtlCol="0">
            <a:spAutoFit/>
          </a:bodyPr>
          <a:lstStyle/>
          <a:p>
            <a:r>
              <a:rPr lang="en-US" b="1" u="sng" dirty="0" smtClean="0">
                <a:solidFill>
                  <a:srgbClr val="00B050"/>
                </a:solidFill>
              </a:rPr>
              <a:t>TRADE-ELECTRICAL</a:t>
            </a:r>
            <a:endParaRPr lang="en-IN" b="1" u="sng" dirty="0">
              <a:solidFill>
                <a:srgbClr val="00B050"/>
              </a:solidFill>
            </a:endParaRPr>
          </a:p>
        </p:txBody>
      </p:sp>
      <p:pic>
        <p:nvPicPr>
          <p:cNvPr id="1026" name="Picture 2" descr="C:\Users\hp\Desktop\New folder\ALBUM PIC\DSC_0445.JPG"/>
          <p:cNvPicPr>
            <a:picLocks noChangeAspect="1" noChangeArrowheads="1"/>
          </p:cNvPicPr>
          <p:nvPr/>
        </p:nvPicPr>
        <p:blipFill>
          <a:blip r:embed="rId3"/>
          <a:srcRect/>
          <a:stretch>
            <a:fillRect/>
          </a:stretch>
        </p:blipFill>
        <p:spPr bwMode="auto">
          <a:xfrm>
            <a:off x="1058091" y="640078"/>
            <a:ext cx="4767943" cy="2508071"/>
          </a:xfrm>
          <a:prstGeom prst="rect">
            <a:avLst/>
          </a:prstGeom>
          <a:noFill/>
        </p:spPr>
      </p:pic>
      <p:pic>
        <p:nvPicPr>
          <p:cNvPr id="14" name="Picture 13" descr="C:\Users\hp\Desktop\New folder\ALBUM PIC\DSC_0500.JPG"/>
          <p:cNvPicPr/>
          <p:nvPr/>
        </p:nvPicPr>
        <p:blipFill>
          <a:blip r:embed="rId4" cstate="print"/>
          <a:srcRect/>
          <a:stretch>
            <a:fillRect/>
          </a:stretch>
        </p:blipFill>
        <p:spPr bwMode="auto">
          <a:xfrm>
            <a:off x="5590903" y="4219303"/>
            <a:ext cx="4728755" cy="2638697"/>
          </a:xfrm>
          <a:prstGeom prst="rect">
            <a:avLst/>
          </a:prstGeom>
          <a:noFill/>
          <a:ln w="9525">
            <a:noFill/>
            <a:miter lim="800000"/>
            <a:headEnd/>
            <a:tailEnd/>
          </a:ln>
        </p:spPr>
      </p:pic>
      <p:pic>
        <p:nvPicPr>
          <p:cNvPr id="15" name="Picture 14" descr="C:\Users\hp\Desktop\New folder\ALBUM PIC\DSC_0519.JPG"/>
          <p:cNvPicPr/>
          <p:nvPr/>
        </p:nvPicPr>
        <p:blipFill>
          <a:blip r:embed="rId5" cstate="print"/>
          <a:srcRect/>
          <a:stretch>
            <a:fillRect/>
          </a:stretch>
        </p:blipFill>
        <p:spPr bwMode="auto">
          <a:xfrm>
            <a:off x="6400801" y="953590"/>
            <a:ext cx="4728754" cy="2573382"/>
          </a:xfrm>
          <a:prstGeom prst="rect">
            <a:avLst/>
          </a:prstGeom>
          <a:noFill/>
          <a:ln w="9525">
            <a:noFill/>
            <a:miter lim="800000"/>
            <a:headEnd/>
            <a:tailEnd/>
          </a:ln>
        </p:spPr>
      </p:pic>
      <p:pic>
        <p:nvPicPr>
          <p:cNvPr id="16" name="Picture 15" descr="C:\Users\hp\Desktop\New folder\ALBUM PIC\22.jpg"/>
          <p:cNvPicPr/>
          <p:nvPr/>
        </p:nvPicPr>
        <p:blipFill>
          <a:blip r:embed="rId6"/>
          <a:srcRect/>
          <a:stretch>
            <a:fillRect/>
          </a:stretch>
        </p:blipFill>
        <p:spPr bwMode="auto">
          <a:xfrm>
            <a:off x="313508" y="3879669"/>
            <a:ext cx="4715691" cy="2534194"/>
          </a:xfrm>
          <a:prstGeom prst="rect">
            <a:avLst/>
          </a:prstGeom>
          <a:noFill/>
          <a:ln w="9525">
            <a:noFill/>
            <a:miter lim="800000"/>
            <a:headEnd/>
            <a:tailEnd/>
          </a:ln>
        </p:spPr>
      </p:pic>
      <p:sp>
        <p:nvSpPr>
          <p:cNvPr id="17" name="TextBox 16"/>
          <p:cNvSpPr txBox="1"/>
          <p:nvPr/>
        </p:nvSpPr>
        <p:spPr>
          <a:xfrm>
            <a:off x="209006" y="300446"/>
            <a:ext cx="679268" cy="3046988"/>
          </a:xfrm>
          <a:prstGeom prst="rect">
            <a:avLst/>
          </a:prstGeom>
          <a:solidFill>
            <a:schemeClr val="bg2"/>
          </a:solidFill>
          <a:ln>
            <a:noFill/>
          </a:ln>
          <a:effectLst>
            <a:outerShdw blurRad="50800" dist="38100" dir="5400000" algn="t" rotWithShape="0">
              <a:prstClr val="black">
                <a:alpha val="40000"/>
              </a:prstClr>
            </a:outerShdw>
          </a:effectLst>
        </p:spPr>
        <p:txBody>
          <a:bodyPr wrap="square" rtlCol="0">
            <a:spAutoFit/>
          </a:bodyPr>
          <a:lstStyle/>
          <a:p>
            <a:r>
              <a:rPr lang="en-US" sz="3200" b="1" dirty="0" smtClean="0">
                <a:solidFill>
                  <a:srgbClr val="DE54D4"/>
                </a:solidFill>
              </a:rPr>
              <a:t>T</a:t>
            </a:r>
          </a:p>
          <a:p>
            <a:r>
              <a:rPr lang="en-US" sz="3200" b="1" dirty="0" smtClean="0">
                <a:solidFill>
                  <a:srgbClr val="DE54D4"/>
                </a:solidFill>
              </a:rPr>
              <a:t>R</a:t>
            </a:r>
          </a:p>
          <a:p>
            <a:r>
              <a:rPr lang="en-US" sz="3200" b="1" dirty="0" smtClean="0">
                <a:solidFill>
                  <a:srgbClr val="DE54D4"/>
                </a:solidFill>
              </a:rPr>
              <a:t>A</a:t>
            </a:r>
          </a:p>
          <a:p>
            <a:r>
              <a:rPr lang="en-US" sz="3200" b="1" dirty="0" smtClean="0">
                <a:solidFill>
                  <a:srgbClr val="DE54D4"/>
                </a:solidFill>
              </a:rPr>
              <a:t>D</a:t>
            </a:r>
          </a:p>
          <a:p>
            <a:r>
              <a:rPr lang="en-US" sz="3200" b="1" dirty="0" smtClean="0">
                <a:solidFill>
                  <a:srgbClr val="DE54D4"/>
                </a:solidFill>
              </a:rPr>
              <a:t>E</a:t>
            </a:r>
          </a:p>
          <a:p>
            <a:r>
              <a:rPr lang="en-US" sz="3200" b="1" dirty="0" smtClean="0">
                <a:solidFill>
                  <a:srgbClr val="DE54D4"/>
                </a:solidFill>
              </a:rPr>
              <a:t>S</a:t>
            </a:r>
            <a:endParaRPr lang="en-IN" sz="3200" b="1" dirty="0">
              <a:solidFill>
                <a:srgbClr val="DE54D4"/>
              </a:solidFill>
            </a:endParaRPr>
          </a:p>
        </p:txBody>
      </p:sp>
      <p:sp>
        <p:nvSpPr>
          <p:cNvPr id="18" name="TextBox 17"/>
          <p:cNvSpPr txBox="1"/>
          <p:nvPr/>
        </p:nvSpPr>
        <p:spPr>
          <a:xfrm>
            <a:off x="10894423" y="4180344"/>
            <a:ext cx="705394" cy="267765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smtClean="0">
                <a:solidFill>
                  <a:srgbClr val="DE54D4"/>
                </a:solidFill>
              </a:rPr>
              <a:t>P</a:t>
            </a:r>
          </a:p>
          <a:p>
            <a:pPr algn="ctr"/>
            <a:r>
              <a:rPr lang="en-US" sz="2800" b="1" dirty="0" smtClean="0">
                <a:solidFill>
                  <a:srgbClr val="DE54D4"/>
                </a:solidFill>
              </a:rPr>
              <a:t>H</a:t>
            </a:r>
          </a:p>
          <a:p>
            <a:pPr algn="ctr"/>
            <a:r>
              <a:rPr lang="en-US" sz="2800" b="1" dirty="0" smtClean="0">
                <a:solidFill>
                  <a:srgbClr val="DE54D4"/>
                </a:solidFill>
              </a:rPr>
              <a:t>O</a:t>
            </a:r>
          </a:p>
          <a:p>
            <a:pPr algn="ctr"/>
            <a:r>
              <a:rPr lang="en-US" sz="2800" b="1" dirty="0" smtClean="0">
                <a:solidFill>
                  <a:srgbClr val="DE54D4"/>
                </a:solidFill>
              </a:rPr>
              <a:t>T</a:t>
            </a:r>
          </a:p>
          <a:p>
            <a:pPr algn="ctr"/>
            <a:r>
              <a:rPr lang="en-US" sz="2800" b="1" dirty="0" smtClean="0">
                <a:solidFill>
                  <a:srgbClr val="DE54D4"/>
                </a:solidFill>
              </a:rPr>
              <a:t>O</a:t>
            </a:r>
          </a:p>
          <a:p>
            <a:pPr algn="ctr"/>
            <a:r>
              <a:rPr lang="en-US" sz="2800" b="1" dirty="0" smtClean="0">
                <a:solidFill>
                  <a:srgbClr val="DE54D4"/>
                </a:solidFill>
              </a:rPr>
              <a:t>S</a:t>
            </a:r>
            <a:endParaRPr lang="en-IN" sz="2800" b="1" dirty="0">
              <a:solidFill>
                <a:srgbClr val="DE54D4"/>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026"/>
                                        </p:tgtEl>
                                      </p:cBhvr>
                                    </p:animEffect>
                                    <p:animScale>
                                      <p:cBhvr>
                                        <p:cTn id="15" dur="250" autoRev="1" fill="hold"/>
                                        <p:tgtEl>
                                          <p:spTgt spid="1026"/>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15"/>
                                        </p:tgtEl>
                                      </p:cBhvr>
                                    </p:animEffect>
                                    <p:animScale>
                                      <p:cBhvr>
                                        <p:cTn id="25" dur="250" autoRev="1" fill="hold"/>
                                        <p:tgtEl>
                                          <p:spTgt spid="15"/>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16"/>
                                        </p:tgtEl>
                                      </p:cBhvr>
                                    </p:animEffect>
                                    <p:animScale>
                                      <p:cBhvr>
                                        <p:cTn id="30"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69966" y="248512"/>
            <a:ext cx="9956800" cy="966334"/>
          </a:xfrm>
        </p:spPr>
        <p:txBody>
          <a:bodyPr/>
          <a:lstStyle/>
          <a:p>
            <a:pPr fontAlgn="auto">
              <a:spcAft>
                <a:spcPts val="0"/>
              </a:spcAft>
              <a:defRPr/>
            </a:pPr>
            <a:r>
              <a:rPr lang="en-US" sz="2400" b="1" dirty="0" smtClean="0">
                <a:solidFill>
                  <a:schemeClr val="accent2">
                    <a:lumMod val="75000"/>
                  </a:schemeClr>
                </a:solidFill>
              </a:rPr>
              <a:t>Industry Specific Training </a:t>
            </a:r>
            <a:br>
              <a:rPr lang="en-US" sz="2400" b="1" dirty="0" smtClean="0">
                <a:solidFill>
                  <a:schemeClr val="accent2">
                    <a:lumMod val="75000"/>
                  </a:schemeClr>
                </a:solidFill>
              </a:rPr>
            </a:br>
            <a:r>
              <a:rPr lang="en-US" b="1" dirty="0" smtClean="0">
                <a:solidFill>
                  <a:schemeClr val="accent2">
                    <a:lumMod val="75000"/>
                  </a:schemeClr>
                </a:solidFill>
              </a:rPr>
              <a:t>Electrician</a:t>
            </a:r>
            <a:endParaRPr lang="en-US" b="1" dirty="0">
              <a:solidFill>
                <a:schemeClr val="accent2">
                  <a:lumMod val="75000"/>
                </a:schemeClr>
              </a:solidFill>
            </a:endParaRPr>
          </a:p>
        </p:txBody>
      </p:sp>
      <p:pic>
        <p:nvPicPr>
          <p:cNvPr id="7" name="Picture 2" descr="C:\Documents and Settings\Admin\Desktop\Latur_Jan.-11\Latur_Center_Album_10_11\Practical_Construction of Center\100_9675.JPG"/>
          <p:cNvPicPr>
            <a:picLocks noGrp="1" noChangeAspect="1" noChangeArrowheads="1"/>
          </p:cNvPicPr>
          <p:nvPr>
            <p:ph sz="quarter" idx="1"/>
          </p:nvPr>
        </p:nvPicPr>
        <p:blipFill>
          <a:blip r:embed="rId3"/>
          <a:stretch>
            <a:fillRect/>
          </a:stretch>
        </p:blipFill>
        <p:spPr>
          <a:xfrm>
            <a:off x="5902960" y="4097382"/>
            <a:ext cx="4766733" cy="2019300"/>
          </a:xfrm>
          <a:ln w="76200" cap="sq">
            <a:solidFill>
              <a:schemeClr val="accent1"/>
            </a:solidFill>
          </a:ln>
          <a:effectLst>
            <a:outerShdw blurRad="50800" dist="38100" dir="2700000" algn="tl" rotWithShape="0">
              <a:srgbClr val="000000">
                <a:alpha val="43000"/>
              </a:srgbClr>
            </a:outerShdw>
          </a:effectLst>
        </p:spPr>
      </p:pic>
      <p:pic>
        <p:nvPicPr>
          <p:cNvPr id="8" name="Picture 7" descr="C:\Documents and Settings\Admin\Desktop\Latur_Jan.-11\Latur_Center_Album_10_11\Masonry practical\100_9657.JPG"/>
          <p:cNvPicPr>
            <a:picLocks noChangeAspect="1" noChangeArrowheads="1"/>
          </p:cNvPicPr>
          <p:nvPr/>
        </p:nvPicPr>
        <p:blipFill>
          <a:blip r:embed="rId4"/>
          <a:stretch>
            <a:fillRect/>
          </a:stretch>
        </p:blipFill>
        <p:spPr bwMode="auto">
          <a:xfrm>
            <a:off x="6277429" y="1240972"/>
            <a:ext cx="5080000" cy="2549525"/>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195941" y="1397726"/>
            <a:ext cx="5368835" cy="501675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defRPr/>
            </a:pPr>
            <a:r>
              <a:rPr lang="en-US" sz="2000" b="1" u="sng" dirty="0" smtClean="0">
                <a:solidFill>
                  <a:srgbClr val="C00000"/>
                </a:solidFill>
              </a:rPr>
              <a:t>Courses</a:t>
            </a:r>
          </a:p>
          <a:p>
            <a:pPr fontAlgn="auto">
              <a:spcBef>
                <a:spcPts val="0"/>
              </a:spcBef>
              <a:spcAft>
                <a:spcPts val="0"/>
              </a:spcAft>
              <a:defRPr/>
            </a:pPr>
            <a:endParaRPr lang="en-US" sz="2000" b="1" u="sng" dirty="0">
              <a:solidFill>
                <a:srgbClr val="C00000"/>
              </a:solidFill>
            </a:endParaRPr>
          </a:p>
          <a:p>
            <a:pPr fontAlgn="auto">
              <a:spcBef>
                <a:spcPts val="0"/>
              </a:spcBef>
              <a:spcAft>
                <a:spcPts val="0"/>
              </a:spcAft>
              <a:defRPr/>
            </a:pPr>
            <a:r>
              <a:rPr lang="en-US" sz="2000" b="1" cap="small" dirty="0">
                <a:solidFill>
                  <a:srgbClr val="C00000"/>
                </a:solidFill>
              </a:rPr>
              <a:t>ELECTRICIAN</a:t>
            </a:r>
          </a:p>
          <a:p>
            <a:pPr fontAlgn="auto">
              <a:spcBef>
                <a:spcPts val="0"/>
              </a:spcBef>
              <a:spcAft>
                <a:spcPts val="0"/>
              </a:spcAft>
              <a:defRPr/>
            </a:pPr>
            <a:r>
              <a:rPr lang="en-US" sz="2000" b="1" dirty="0">
                <a:solidFill>
                  <a:srgbClr val="C00000"/>
                </a:solidFill>
              </a:rPr>
              <a:t>Duration: 6 months</a:t>
            </a:r>
          </a:p>
          <a:p>
            <a:pPr fontAlgn="auto">
              <a:spcBef>
                <a:spcPts val="0"/>
              </a:spcBef>
              <a:spcAft>
                <a:spcPts val="0"/>
              </a:spcAft>
              <a:defRPr/>
            </a:pPr>
            <a:r>
              <a:rPr lang="en-US" sz="2000" b="1" dirty="0">
                <a:solidFill>
                  <a:srgbClr val="C00000"/>
                </a:solidFill>
              </a:rPr>
              <a:t>Location: KHAROD. ANKLESHWAR. BHARUCH</a:t>
            </a:r>
          </a:p>
          <a:p>
            <a:pPr fontAlgn="auto">
              <a:spcBef>
                <a:spcPts val="0"/>
              </a:spcBef>
              <a:spcAft>
                <a:spcPts val="0"/>
              </a:spcAft>
              <a:defRPr/>
            </a:pPr>
            <a:r>
              <a:rPr lang="en-US" sz="2000" b="1" dirty="0">
                <a:solidFill>
                  <a:srgbClr val="C00000"/>
                </a:solidFill>
              </a:rPr>
              <a:t>Knowledge/Placement Partner: L&amp;T</a:t>
            </a:r>
          </a:p>
          <a:p>
            <a:pPr fontAlgn="auto">
              <a:spcBef>
                <a:spcPts val="0"/>
              </a:spcBef>
              <a:spcAft>
                <a:spcPts val="0"/>
              </a:spcAft>
              <a:defRPr/>
            </a:pPr>
            <a:r>
              <a:rPr lang="en-US" sz="2000" b="1" dirty="0">
                <a:solidFill>
                  <a:srgbClr val="C00000"/>
                </a:solidFill>
              </a:rPr>
              <a:t>Registration: Under the Skill Development Initiative Scheme</a:t>
            </a:r>
          </a:p>
          <a:p>
            <a:pPr fontAlgn="auto">
              <a:spcBef>
                <a:spcPts val="0"/>
              </a:spcBef>
              <a:spcAft>
                <a:spcPts val="0"/>
              </a:spcAft>
              <a:defRPr/>
            </a:pPr>
            <a:r>
              <a:rPr lang="en-US" sz="2000" b="1" dirty="0">
                <a:solidFill>
                  <a:srgbClr val="C00000"/>
                </a:solidFill>
              </a:rPr>
              <a:t>Eligibility Criteria: </a:t>
            </a:r>
          </a:p>
          <a:p>
            <a:pPr fontAlgn="auto">
              <a:spcBef>
                <a:spcPts val="0"/>
              </a:spcBef>
              <a:spcAft>
                <a:spcPts val="0"/>
              </a:spcAft>
              <a:defRPr/>
            </a:pPr>
            <a:r>
              <a:rPr lang="en-US" sz="2000" b="1" dirty="0">
                <a:solidFill>
                  <a:srgbClr val="C00000"/>
                </a:solidFill>
              </a:rPr>
              <a:t>Minimum - 10</a:t>
            </a:r>
            <a:r>
              <a:rPr lang="en-US" sz="2000" b="1" baseline="30000" dirty="0">
                <a:solidFill>
                  <a:srgbClr val="C00000"/>
                </a:solidFill>
              </a:rPr>
              <a:t>th</a:t>
            </a:r>
            <a:r>
              <a:rPr lang="en-US" sz="2000" b="1" dirty="0">
                <a:solidFill>
                  <a:srgbClr val="C00000"/>
                </a:solidFill>
              </a:rPr>
              <a:t> pass</a:t>
            </a:r>
          </a:p>
          <a:p>
            <a:pPr fontAlgn="auto">
              <a:spcBef>
                <a:spcPts val="0"/>
              </a:spcBef>
              <a:spcAft>
                <a:spcPts val="0"/>
              </a:spcAft>
              <a:defRPr/>
            </a:pPr>
            <a:r>
              <a:rPr lang="en-US" sz="2000" b="1" dirty="0">
                <a:solidFill>
                  <a:srgbClr val="C00000"/>
                </a:solidFill>
              </a:rPr>
              <a:t>Age </a:t>
            </a:r>
            <a:r>
              <a:rPr lang="en-US" sz="2000" b="1" dirty="0" smtClean="0">
                <a:solidFill>
                  <a:srgbClr val="C00000"/>
                </a:solidFill>
              </a:rPr>
              <a:t>17-30</a:t>
            </a:r>
            <a:endParaRPr lang="en-US" sz="2000" b="1" dirty="0">
              <a:solidFill>
                <a:srgbClr val="C00000"/>
              </a:solidFill>
            </a:endParaRPr>
          </a:p>
          <a:p>
            <a:pPr fontAlgn="auto">
              <a:spcBef>
                <a:spcPts val="0"/>
              </a:spcBef>
              <a:spcAft>
                <a:spcPts val="0"/>
              </a:spcAft>
              <a:defRPr/>
            </a:pPr>
            <a:r>
              <a:rPr lang="en-US" sz="2000" b="1" dirty="0">
                <a:solidFill>
                  <a:srgbClr val="C00000"/>
                </a:solidFill>
              </a:rPr>
              <a:t>Registration – Rs. 10</a:t>
            </a:r>
          </a:p>
          <a:p>
            <a:pPr fontAlgn="auto">
              <a:spcBef>
                <a:spcPts val="0"/>
              </a:spcBef>
              <a:spcAft>
                <a:spcPts val="0"/>
              </a:spcAft>
              <a:defRPr/>
            </a:pPr>
            <a:r>
              <a:rPr lang="en-US" sz="2000" b="1" dirty="0">
                <a:solidFill>
                  <a:srgbClr val="C00000"/>
                </a:solidFill>
              </a:rPr>
              <a:t>Deposit </a:t>
            </a:r>
            <a:r>
              <a:rPr lang="en-US" sz="2000" b="1" dirty="0" smtClean="0">
                <a:solidFill>
                  <a:srgbClr val="C00000"/>
                </a:solidFill>
              </a:rPr>
              <a:t> </a:t>
            </a:r>
            <a:r>
              <a:rPr lang="en-US" sz="2000" b="1" dirty="0">
                <a:solidFill>
                  <a:srgbClr val="C00000"/>
                </a:solidFill>
              </a:rPr>
              <a:t>– Rs. 2000/-</a:t>
            </a:r>
          </a:p>
          <a:p>
            <a:pPr fontAlgn="auto">
              <a:spcBef>
                <a:spcPts val="0"/>
              </a:spcBef>
              <a:spcAft>
                <a:spcPts val="0"/>
              </a:spcAft>
              <a:defRPr/>
            </a:pPr>
            <a:r>
              <a:rPr lang="en-US" sz="2000" b="1" dirty="0" smtClean="0">
                <a:solidFill>
                  <a:srgbClr val="C00000"/>
                </a:solidFill>
              </a:rPr>
              <a:t>NCVT Exam Fee  as per  guidelines.</a:t>
            </a:r>
          </a:p>
          <a:p>
            <a:pPr fontAlgn="auto">
              <a:spcBef>
                <a:spcPts val="0"/>
              </a:spcBef>
              <a:spcAft>
                <a:spcPts val="0"/>
              </a:spcAft>
              <a:defRPr/>
            </a:pPr>
            <a:endParaRPr lang="en-US" sz="2000" dirty="0">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8"/>
                                        </p:tgtEl>
                                      </p:cBhvr>
                                    </p:animEffect>
                                    <p:animScale>
                                      <p:cBhvr>
                                        <p:cTn id="12" dur="100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4">
                                            <p:txEl>
                                              <p:pRg st="0" end="0"/>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4">
                                            <p:txEl>
                                              <p:pRg st="2" end="2"/>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4">
                                            <p:txEl>
                                              <p:pRg st="3" end="3"/>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4">
                                            <p:txEl>
                                              <p:pRg st="4" end="4"/>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4">
                                            <p:txEl>
                                              <p:pRg st="5" end="5"/>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14">
                                            <p:txEl>
                                              <p:pRg st="6" end="6"/>
                                            </p:txEl>
                                          </p:spTgt>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4">
                                            <p:txEl>
                                              <p:pRg st="7" end="7"/>
                                            </p:txEl>
                                          </p:spTgt>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14">
                                            <p:txEl>
                                              <p:pRg st="8" end="8"/>
                                            </p:txEl>
                                          </p:spTgt>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4">
                                            <p:txEl>
                                              <p:pRg st="9" end="9"/>
                                            </p:txEl>
                                          </p:spTgt>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14">
                                            <p:txEl>
                                              <p:pRg st="10" end="10"/>
                                            </p:txEl>
                                          </p:spTgt>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14">
                                            <p:txEl>
                                              <p:pRg st="11" end="11"/>
                                            </p:txEl>
                                          </p:spTgt>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4">
                                            <p:txEl>
                                              <p:pRg st="12" end="12"/>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2000" tmFilter="0, 0; .2, .5; .8, .5; 1, 0"/>
                                        <p:tgtEl>
                                          <p:spTgt spid="7"/>
                                        </p:tgtEl>
                                      </p:cBhvr>
                                    </p:animEffect>
                                    <p:animScale>
                                      <p:cBhvr>
                                        <p:cTn id="43"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3411</TotalTime>
  <Words>951</Words>
  <Application>Microsoft Office PowerPoint</Application>
  <PresentationFormat>Custom</PresentationFormat>
  <Paragraphs>217</Paragraphs>
  <Slides>21</Slides>
  <Notes>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26" baseType="lpstr">
      <vt:lpstr>Cover and End Slide Master</vt:lpstr>
      <vt:lpstr>Contents Slide Master</vt:lpstr>
      <vt:lpstr>Section Break Slide Master</vt:lpstr>
      <vt:lpstr>Oriel</vt:lpstr>
      <vt:lpstr>Microsoft Office Excel 97-2003 Worksheet</vt:lpstr>
      <vt:lpstr>Slide 1</vt:lpstr>
      <vt:lpstr>Slide 2</vt:lpstr>
      <vt:lpstr>Slide 3</vt:lpstr>
      <vt:lpstr>Slide 4</vt:lpstr>
      <vt:lpstr>Slide 5</vt:lpstr>
      <vt:lpstr>Slide 6</vt:lpstr>
      <vt:lpstr>Slide 7</vt:lpstr>
      <vt:lpstr>Slide 8</vt:lpstr>
      <vt:lpstr>Industry Specific Training  Electrician</vt:lpstr>
      <vt:lpstr>Industry Specific Training   ATTENDANT OPERATOR OF CHEMICAL PLANT</vt:lpstr>
      <vt:lpstr>Industry Specific Training  FITTER</vt:lpstr>
      <vt:lpstr>Industry Specific Training  WELDER</vt:lpstr>
      <vt:lpstr>Slide 13</vt:lpstr>
      <vt:lpstr>EMPLOYMENT OPPORTUNITIES</vt:lpstr>
      <vt:lpstr>FACULTY – INDUSTRY SUPPORT </vt:lpstr>
      <vt:lpstr>EXISTING FACILITIES &amp; WORKSHOP OF AOCP</vt:lpstr>
      <vt:lpstr>EXISTING FACILITIES &amp; WORKSHOP OF ELECTRICAL</vt:lpstr>
      <vt:lpstr>EXISTING FACILITIES &amp; WORKSHOP OF FITTER</vt:lpstr>
      <vt:lpstr>EXISTING FACILITIES &amp; WORKSHOP OF WELDER</vt:lpstr>
      <vt:lpstr>LIST OF INDUSTRIES</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166</cp:revision>
  <dcterms:created xsi:type="dcterms:W3CDTF">2020-01-20T05:08:25Z</dcterms:created>
  <dcterms:modified xsi:type="dcterms:W3CDTF">2021-06-19T05:00:08Z</dcterms:modified>
</cp:coreProperties>
</file>